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2" r:id="rId2"/>
  </p:sldMasterIdLst>
  <p:notesMasterIdLst>
    <p:notesMasterId r:id="rId22"/>
  </p:notesMasterIdLst>
  <p:sldIdLst>
    <p:sldId id="390" r:id="rId3"/>
    <p:sldId id="2708" r:id="rId4"/>
    <p:sldId id="384" r:id="rId5"/>
    <p:sldId id="336" r:id="rId6"/>
    <p:sldId id="2695" r:id="rId7"/>
    <p:sldId id="2696" r:id="rId8"/>
    <p:sldId id="2697" r:id="rId9"/>
    <p:sldId id="2698" r:id="rId10"/>
    <p:sldId id="2699" r:id="rId11"/>
    <p:sldId id="2700" r:id="rId12"/>
    <p:sldId id="2711" r:id="rId13"/>
    <p:sldId id="2712" r:id="rId14"/>
    <p:sldId id="2701" r:id="rId15"/>
    <p:sldId id="2646" r:id="rId16"/>
    <p:sldId id="2655" r:id="rId17"/>
    <p:sldId id="2702" r:id="rId18"/>
    <p:sldId id="2713" r:id="rId19"/>
    <p:sldId id="2715" r:id="rId20"/>
    <p:sldId id="2693"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kke Soligard / SOS Barnebyer" initials="RS/SB" lastIdx="2" clrIdx="0">
    <p:extLst>
      <p:ext uri="{19B8F6BF-5375-455C-9EA6-DF929625EA0E}">
        <p15:presenceInfo xmlns:p15="http://schemas.microsoft.com/office/powerpoint/2012/main" userId="S-1-5-21-2036031588-730629661-1306914269-6060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83ECF-BB73-4E5E-B386-ED8518AB1A71}" v="4" dt="2025-06-27T08:52:01.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878" autoAdjust="0"/>
  </p:normalViewPr>
  <p:slideViewPr>
    <p:cSldViewPr snapToGrid="0">
      <p:cViewPr varScale="1">
        <p:scale>
          <a:sx n="80" d="100"/>
          <a:sy n="80" d="100"/>
        </p:scale>
        <p:origin x="115"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Soligard / SOS Barnebyer" userId="97a7c2ec-4bc6-475d-9061-dc70154ea962" providerId="ADAL" clId="{B2583ECF-BB73-4E5E-B386-ED8518AB1A71}"/>
    <pc:docChg chg="delSld modSld">
      <pc:chgData name="Rikke Soligard / SOS Barnebyer" userId="97a7c2ec-4bc6-475d-9061-dc70154ea962" providerId="ADAL" clId="{B2583ECF-BB73-4E5E-B386-ED8518AB1A71}" dt="2025-06-27T08:35:47.742" v="115" actId="1076"/>
      <pc:docMkLst>
        <pc:docMk/>
      </pc:docMkLst>
      <pc:sldChg chg="del">
        <pc:chgData name="Rikke Soligard / SOS Barnebyer" userId="97a7c2ec-4bc6-475d-9061-dc70154ea962" providerId="ADAL" clId="{B2583ECF-BB73-4E5E-B386-ED8518AB1A71}" dt="2025-06-27T08:34:12.767" v="93" actId="47"/>
        <pc:sldMkLst>
          <pc:docMk/>
          <pc:sldMk cId="3033694978" sldId="295"/>
        </pc:sldMkLst>
      </pc:sldChg>
      <pc:sldChg chg="del">
        <pc:chgData name="Rikke Soligard / SOS Barnebyer" userId="97a7c2ec-4bc6-475d-9061-dc70154ea962" providerId="ADAL" clId="{B2583ECF-BB73-4E5E-B386-ED8518AB1A71}" dt="2025-06-27T08:34:12.767" v="93" actId="47"/>
        <pc:sldMkLst>
          <pc:docMk/>
          <pc:sldMk cId="1218248828" sldId="330"/>
        </pc:sldMkLst>
      </pc:sldChg>
      <pc:sldChg chg="del">
        <pc:chgData name="Rikke Soligard / SOS Barnebyer" userId="97a7c2ec-4bc6-475d-9061-dc70154ea962" providerId="ADAL" clId="{B2583ECF-BB73-4E5E-B386-ED8518AB1A71}" dt="2025-06-27T08:34:12.767" v="93" actId="47"/>
        <pc:sldMkLst>
          <pc:docMk/>
          <pc:sldMk cId="865989988" sldId="360"/>
        </pc:sldMkLst>
      </pc:sldChg>
      <pc:sldChg chg="modSp mod">
        <pc:chgData name="Rikke Soligard / SOS Barnebyer" userId="97a7c2ec-4bc6-475d-9061-dc70154ea962" providerId="ADAL" clId="{B2583ECF-BB73-4E5E-B386-ED8518AB1A71}" dt="2025-06-27T08:31:40.157" v="90" actId="14100"/>
        <pc:sldMkLst>
          <pc:docMk/>
          <pc:sldMk cId="3850290839" sldId="390"/>
        </pc:sldMkLst>
        <pc:spChg chg="mod">
          <ac:chgData name="Rikke Soligard / SOS Barnebyer" userId="97a7c2ec-4bc6-475d-9061-dc70154ea962" providerId="ADAL" clId="{B2583ECF-BB73-4E5E-B386-ED8518AB1A71}" dt="2025-06-27T08:31:40.157" v="90" actId="14100"/>
          <ac:spMkLst>
            <pc:docMk/>
            <pc:sldMk cId="3850290839" sldId="390"/>
            <ac:spMk id="7" creationId="{C4C6C5F8-CA81-4BE1-B43E-0AE9DB4E4521}"/>
          </ac:spMkLst>
        </pc:spChg>
        <pc:picChg chg="mod">
          <ac:chgData name="Rikke Soligard / SOS Barnebyer" userId="97a7c2ec-4bc6-475d-9061-dc70154ea962" providerId="ADAL" clId="{B2583ECF-BB73-4E5E-B386-ED8518AB1A71}" dt="2025-06-27T08:29:20.736" v="0" actId="14826"/>
          <ac:picMkLst>
            <pc:docMk/>
            <pc:sldMk cId="3850290839" sldId="390"/>
            <ac:picMk id="4" creationId="{E9CF369D-EA51-4F3D-A148-E7AABB02ECBF}"/>
          </ac:picMkLst>
        </pc:picChg>
      </pc:sldChg>
      <pc:sldChg chg="del">
        <pc:chgData name="Rikke Soligard / SOS Barnebyer" userId="97a7c2ec-4bc6-475d-9061-dc70154ea962" providerId="ADAL" clId="{B2583ECF-BB73-4E5E-B386-ED8518AB1A71}" dt="2025-06-27T08:34:12.767" v="93" actId="47"/>
        <pc:sldMkLst>
          <pc:docMk/>
          <pc:sldMk cId="3271312373" sldId="426"/>
        </pc:sldMkLst>
      </pc:sldChg>
      <pc:sldChg chg="del">
        <pc:chgData name="Rikke Soligard / SOS Barnebyer" userId="97a7c2ec-4bc6-475d-9061-dc70154ea962" providerId="ADAL" clId="{B2583ECF-BB73-4E5E-B386-ED8518AB1A71}" dt="2025-06-27T08:34:12.767" v="93" actId="47"/>
        <pc:sldMkLst>
          <pc:docMk/>
          <pc:sldMk cId="2480118670" sldId="427"/>
        </pc:sldMkLst>
      </pc:sldChg>
      <pc:sldChg chg="del">
        <pc:chgData name="Rikke Soligard / SOS Barnebyer" userId="97a7c2ec-4bc6-475d-9061-dc70154ea962" providerId="ADAL" clId="{B2583ECF-BB73-4E5E-B386-ED8518AB1A71}" dt="2025-06-27T08:34:12.767" v="93" actId="47"/>
        <pc:sldMkLst>
          <pc:docMk/>
          <pc:sldMk cId="3472824217" sldId="478"/>
        </pc:sldMkLst>
      </pc:sldChg>
      <pc:sldChg chg="del">
        <pc:chgData name="Rikke Soligard / SOS Barnebyer" userId="97a7c2ec-4bc6-475d-9061-dc70154ea962" providerId="ADAL" clId="{B2583ECF-BB73-4E5E-B386-ED8518AB1A71}" dt="2025-06-27T08:34:12.767" v="93" actId="47"/>
        <pc:sldMkLst>
          <pc:docMk/>
          <pc:sldMk cId="1351926940" sldId="2682"/>
        </pc:sldMkLst>
      </pc:sldChg>
      <pc:sldChg chg="del">
        <pc:chgData name="Rikke Soligard / SOS Barnebyer" userId="97a7c2ec-4bc6-475d-9061-dc70154ea962" providerId="ADAL" clId="{B2583ECF-BB73-4E5E-B386-ED8518AB1A71}" dt="2025-06-27T08:34:15.691" v="94" actId="47"/>
        <pc:sldMkLst>
          <pc:docMk/>
          <pc:sldMk cId="1620884053" sldId="2690"/>
        </pc:sldMkLst>
      </pc:sldChg>
      <pc:sldChg chg="addSp modSp mod">
        <pc:chgData name="Rikke Soligard / SOS Barnebyer" userId="97a7c2ec-4bc6-475d-9061-dc70154ea962" providerId="ADAL" clId="{B2583ECF-BB73-4E5E-B386-ED8518AB1A71}" dt="2025-06-27T08:35:47.742" v="115" actId="1076"/>
        <pc:sldMkLst>
          <pc:docMk/>
          <pc:sldMk cId="2527045646" sldId="2693"/>
        </pc:sldMkLst>
        <pc:spChg chg="add mod">
          <ac:chgData name="Rikke Soligard / SOS Barnebyer" userId="97a7c2ec-4bc6-475d-9061-dc70154ea962" providerId="ADAL" clId="{B2583ECF-BB73-4E5E-B386-ED8518AB1A71}" dt="2025-06-27T08:35:47.742" v="115" actId="1076"/>
          <ac:spMkLst>
            <pc:docMk/>
            <pc:sldMk cId="2527045646" sldId="2693"/>
            <ac:spMk id="2" creationId="{369A8039-B21F-2FD9-788E-B97B3B8BF6A1}"/>
          </ac:spMkLst>
        </pc:spChg>
        <pc:picChg chg="mod">
          <ac:chgData name="Rikke Soligard / SOS Barnebyer" userId="97a7c2ec-4bc6-475d-9061-dc70154ea962" providerId="ADAL" clId="{B2583ECF-BB73-4E5E-B386-ED8518AB1A71}" dt="2025-06-27T08:35:09.769" v="95" actId="14826"/>
          <ac:picMkLst>
            <pc:docMk/>
            <pc:sldMk cId="2527045646" sldId="2693"/>
            <ac:picMk id="3" creationId="{1A27B24A-C15B-20A5-A8CD-6DFAE6B8AD45}"/>
          </ac:picMkLst>
        </pc:picChg>
      </pc:sldChg>
      <pc:sldChg chg="modSp mod">
        <pc:chgData name="Rikke Soligard / SOS Barnebyer" userId="97a7c2ec-4bc6-475d-9061-dc70154ea962" providerId="ADAL" clId="{B2583ECF-BB73-4E5E-B386-ED8518AB1A71}" dt="2025-06-27T08:31:58.746" v="92" actId="5793"/>
        <pc:sldMkLst>
          <pc:docMk/>
          <pc:sldMk cId="3238744588" sldId="2708"/>
        </pc:sldMkLst>
        <pc:spChg chg="mod">
          <ac:chgData name="Rikke Soligard / SOS Barnebyer" userId="97a7c2ec-4bc6-475d-9061-dc70154ea962" providerId="ADAL" clId="{B2583ECF-BB73-4E5E-B386-ED8518AB1A71}" dt="2025-06-27T08:31:58.746" v="92" actId="5793"/>
          <ac:spMkLst>
            <pc:docMk/>
            <pc:sldMk cId="3238744588" sldId="2708"/>
            <ac:spMk id="2" creationId="{C9F9BFDA-558F-94F4-0273-76EBA9D8A5CC}"/>
          </ac:spMkLst>
        </pc:spChg>
      </pc:sldChg>
      <pc:sldChg chg="del">
        <pc:chgData name="Rikke Soligard / SOS Barnebyer" userId="97a7c2ec-4bc6-475d-9061-dc70154ea962" providerId="ADAL" clId="{B2583ECF-BB73-4E5E-B386-ED8518AB1A71}" dt="2025-06-27T08:34:12.767" v="93" actId="47"/>
        <pc:sldMkLst>
          <pc:docMk/>
          <pc:sldMk cId="3943384108" sldId="27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2DF8D-2183-4021-B27F-565DA948CF9C}" type="datetimeFigureOut">
              <a:rPr lang="nb-NO" smtClean="0"/>
              <a:t>27.06.2025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5E7DF-36C8-4D14-8969-F12918072022}" type="slidenum">
              <a:rPr lang="nb-NO" smtClean="0"/>
              <a:t>‹#›</a:t>
            </a:fld>
            <a:endParaRPr lang="nb-NO"/>
          </a:p>
        </p:txBody>
      </p:sp>
    </p:spTree>
    <p:extLst>
      <p:ext uri="{BB962C8B-B14F-4D97-AF65-F5344CB8AC3E}">
        <p14:creationId xmlns:p14="http://schemas.microsoft.com/office/powerpoint/2010/main" val="206950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E7A9E-1618-B7CA-2324-41ACECD248F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7F3BC99-F050-C3AC-747E-EEED2B949E3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600064D-5110-C583-791B-9007D0AF4B40}"/>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AD2C3356-F56D-96FF-F105-2DC65E2AF7B8}"/>
              </a:ext>
            </a:extLst>
          </p:cNvPr>
          <p:cNvSpPr>
            <a:spLocks noGrp="1"/>
          </p:cNvSpPr>
          <p:nvPr>
            <p:ph type="sldNum" sz="quarter" idx="5"/>
          </p:nvPr>
        </p:nvSpPr>
        <p:spPr/>
        <p:txBody>
          <a:bodyPr/>
          <a:lstStyle/>
          <a:p>
            <a:fld id="{58C43D64-4087-4497-982A-6349F3109A2A}" type="slidenum">
              <a:rPr lang="nl-NL" smtClean="0"/>
              <a:t>2</a:t>
            </a:fld>
            <a:endParaRPr lang="nl-NL"/>
          </a:p>
        </p:txBody>
      </p:sp>
    </p:spTree>
    <p:extLst>
      <p:ext uri="{BB962C8B-B14F-4D97-AF65-F5344CB8AC3E}">
        <p14:creationId xmlns:p14="http://schemas.microsoft.com/office/powerpoint/2010/main" val="293462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dirty="0" err="1">
                <a:effectLst/>
                <a:latin typeface="Calibri" panose="020F0502020204030204" pitchFamily="34" charset="0"/>
                <a:ea typeface="Calibri" panose="020F0502020204030204" pitchFamily="34" charset="0"/>
              </a:rPr>
              <a:t>SOS`en</a:t>
            </a:r>
            <a:r>
              <a:rPr lang="nb-NO" sz="1200" dirty="0">
                <a:effectLst/>
                <a:latin typeface="Calibri" panose="020F0502020204030204" pitchFamily="34" charset="0"/>
                <a:ea typeface="Calibri" panose="020F0502020204030204" pitchFamily="34" charset="0"/>
              </a:rPr>
              <a:t>  i SOS-barnebyer, henspiller ikke på det internasjonale nødsignalet SOS, som svært mange tror. Det er en forkortelse for «</a:t>
            </a:r>
            <a:r>
              <a:rPr lang="nb-NO" sz="1200" dirty="0" err="1">
                <a:effectLst/>
                <a:latin typeface="Calibri" panose="020F0502020204030204" pitchFamily="34" charset="0"/>
                <a:ea typeface="Calibri" panose="020F0502020204030204" pitchFamily="34" charset="0"/>
              </a:rPr>
              <a:t>societas</a:t>
            </a:r>
            <a:r>
              <a:rPr lang="nb-NO" sz="1200" dirty="0">
                <a:effectLst/>
                <a:latin typeface="Calibri" panose="020F0502020204030204" pitchFamily="34" charset="0"/>
                <a:ea typeface="Calibri" panose="020F0502020204030204" pitchFamily="34" charset="0"/>
              </a:rPr>
              <a:t> </a:t>
            </a:r>
            <a:r>
              <a:rPr lang="nb-NO" sz="1200" dirty="0" err="1">
                <a:effectLst/>
                <a:latin typeface="Calibri" panose="020F0502020204030204" pitchFamily="34" charset="0"/>
                <a:ea typeface="Calibri" panose="020F0502020204030204" pitchFamily="34" charset="0"/>
              </a:rPr>
              <a:t>socialis</a:t>
            </a:r>
            <a:r>
              <a:rPr lang="nb-NO" sz="1200" dirty="0">
                <a:effectLst/>
                <a:latin typeface="Calibri" panose="020F0502020204030204" pitchFamily="34" charset="0"/>
                <a:ea typeface="Calibri" panose="020F0502020204030204" pitchFamily="34" charset="0"/>
              </a:rPr>
              <a:t>», som er latin og betyr sosialt samfunn. Det forteller hvor utrolig viktig man anser at det sosiale fellesskapet i lokalsamfunnet er for barns mulighet til en god oppvekst. </a:t>
            </a:r>
            <a:endParaRPr lang="nb-NO" sz="1200" dirty="0">
              <a:effectLst/>
              <a:latin typeface="Times New Roman" panose="02020603050405020304" pitchFamily="18" charset="0"/>
              <a:ea typeface="Calibri" panose="020F0502020204030204" pitchFamily="34" charset="0"/>
            </a:endParaRPr>
          </a:p>
          <a:p>
            <a:pPr fontAlgn="base"/>
            <a:r>
              <a:rPr lang="nb-NO" sz="1200" dirty="0">
                <a:effectLst/>
                <a:latin typeface="Calibri" panose="020F0502020204030204" pitchFamily="34" charset="0"/>
                <a:ea typeface="Calibri" panose="020F0502020204030204" pitchFamily="34" charset="0"/>
              </a:rPr>
              <a:t> </a:t>
            </a:r>
            <a:endParaRPr lang="nb-NO" sz="1200" dirty="0">
              <a:effectLst/>
              <a:latin typeface="Times New Roman" panose="02020603050405020304" pitchFamily="18" charset="0"/>
              <a:ea typeface="Calibri" panose="020F0502020204030204" pitchFamily="34" charset="0"/>
            </a:endParaRPr>
          </a:p>
          <a:p>
            <a:pPr fontAlgn="base"/>
            <a:r>
              <a:rPr lang="nb-NO" sz="1200" dirty="0">
                <a:effectLst/>
                <a:latin typeface="Calibri" panose="020F0502020204030204" pitchFamily="34" charset="0"/>
                <a:ea typeface="Calibri" panose="020F0502020204030204" pitchFamily="34" charset="0"/>
              </a:rPr>
              <a:t>For SOS-barnebyer er sterke lokalsamfunn både et helt konkret mål og et middel i arbeidet med å gi hvert enkelt barn en trygg oppvekst og en bedre framtid. Ingen barn og familier skal stå alene. Hverken hjemme her i Norge eller i resten av verden. Men skal man få til det må lokale ressurser møtes, slå seg sammen og samarbeide. Ved å forene de lokale kreftene til det beste for barna og familiene som strever, styrker vi deres nettverk og øker sjansene for at enda flere barn får delta i fellesskapet</a:t>
            </a:r>
            <a:r>
              <a:rPr lang="nb-NO" sz="1200" i="1" dirty="0">
                <a:effectLst/>
                <a:latin typeface="Calibri" panose="020F0502020204030204" pitchFamily="34" charset="0"/>
                <a:ea typeface="Calibri" panose="020F0502020204030204" pitchFamily="34" charset="0"/>
              </a:rPr>
              <a:t>.</a:t>
            </a:r>
            <a:endParaRPr lang="nb-NO" sz="1200" dirty="0">
              <a:effectLst/>
              <a:latin typeface="Times New Roman" panose="02020603050405020304" pitchFamily="18" charset="0"/>
              <a:ea typeface="Calibri" panose="020F0502020204030204" pitchFamily="34" charset="0"/>
            </a:endParaRPr>
          </a:p>
          <a:p>
            <a:pPr fontAlgn="base"/>
            <a:r>
              <a:rPr lang="nb-NO" sz="1200" i="1" dirty="0">
                <a:effectLst/>
                <a:latin typeface="Calibri" panose="020F0502020204030204" pitchFamily="34" charset="0"/>
                <a:ea typeface="Calibri" panose="020F0502020204030204" pitchFamily="34" charset="0"/>
              </a:rPr>
              <a:t> </a:t>
            </a:r>
            <a:endParaRPr lang="nb-NO" sz="1200" dirty="0">
              <a:effectLst/>
              <a:latin typeface="Times New Roman" panose="02020603050405020304" pitchFamily="18" charset="0"/>
              <a:ea typeface="Calibri" panose="020F0502020204030204" pitchFamily="34" charset="0"/>
            </a:endParaRPr>
          </a:p>
          <a:p>
            <a:pPr fontAlgn="base"/>
            <a:r>
              <a:rPr lang="nb-NO" sz="1200" dirty="0">
                <a:effectLst/>
                <a:latin typeface="Calibri" panose="020F0502020204030204" pitchFamily="34" charset="0"/>
                <a:ea typeface="Calibri" panose="020F0502020204030204" pitchFamily="34" charset="0"/>
              </a:rPr>
              <a:t>It </a:t>
            </a:r>
            <a:r>
              <a:rPr lang="nb-NO" sz="1200" dirty="0" err="1">
                <a:effectLst/>
                <a:latin typeface="Calibri" panose="020F0502020204030204" pitchFamily="34" charset="0"/>
                <a:ea typeface="Calibri" panose="020F0502020204030204" pitchFamily="34" charset="0"/>
              </a:rPr>
              <a:t>takes</a:t>
            </a:r>
            <a:r>
              <a:rPr lang="nb-NO" sz="1200" dirty="0">
                <a:effectLst/>
                <a:latin typeface="Calibri" panose="020F0502020204030204" pitchFamily="34" charset="0"/>
                <a:ea typeface="Calibri" panose="020F0502020204030204" pitchFamily="34" charset="0"/>
              </a:rPr>
              <a:t> a </a:t>
            </a:r>
            <a:r>
              <a:rPr lang="nb-NO" sz="1200" dirty="0" err="1">
                <a:effectLst/>
                <a:latin typeface="Calibri" panose="020F0502020204030204" pitchFamily="34" charset="0"/>
                <a:ea typeface="Calibri" panose="020F0502020204030204" pitchFamily="34" charset="0"/>
              </a:rPr>
              <a:t>village</a:t>
            </a:r>
            <a:r>
              <a:rPr lang="nb-NO" sz="1200" dirty="0">
                <a:effectLst/>
                <a:latin typeface="Calibri" panose="020F0502020204030204" pitchFamily="34" charset="0"/>
                <a:ea typeface="Calibri" panose="020F0502020204030204" pitchFamily="34" charset="0"/>
              </a:rPr>
              <a:t> to </a:t>
            </a:r>
            <a:r>
              <a:rPr lang="nb-NO" sz="1200" dirty="0" err="1">
                <a:effectLst/>
                <a:latin typeface="Calibri" panose="020F0502020204030204" pitchFamily="34" charset="0"/>
                <a:ea typeface="Calibri" panose="020F0502020204030204" pitchFamily="34" charset="0"/>
              </a:rPr>
              <a:t>raise</a:t>
            </a:r>
            <a:r>
              <a:rPr lang="nb-NO" sz="1200" dirty="0">
                <a:effectLst/>
                <a:latin typeface="Calibri" panose="020F0502020204030204" pitchFamily="34" charset="0"/>
                <a:ea typeface="Calibri" panose="020F0502020204030204" pitchFamily="34" charset="0"/>
              </a:rPr>
              <a:t> a </a:t>
            </a:r>
            <a:r>
              <a:rPr lang="nb-NO" sz="1200" dirty="0" err="1">
                <a:effectLst/>
                <a:latin typeface="Calibri" panose="020F0502020204030204" pitchFamily="34" charset="0"/>
                <a:ea typeface="Calibri" panose="020F0502020204030204" pitchFamily="34" charset="0"/>
              </a:rPr>
              <a:t>child</a:t>
            </a:r>
            <a:r>
              <a:rPr lang="nb-NO" sz="1200" dirty="0">
                <a:effectLst/>
                <a:latin typeface="Calibri" panose="020F0502020204030204" pitchFamily="34" charset="0"/>
                <a:ea typeface="Calibri" panose="020F0502020204030204" pitchFamily="34" charset="0"/>
              </a:rPr>
              <a:t>, heter det så fint. At barn og unge får en god oppvekst der de bor er et felles ansvar som innbyggere og aktører deler med kommunen.  Sterke engasjerte fellesskap er selve motkraften til utenforskapet. </a:t>
            </a:r>
            <a:endParaRPr lang="nb-NO" dirty="0"/>
          </a:p>
          <a:p>
            <a:endParaRPr lang="nb-NO" dirty="0"/>
          </a:p>
        </p:txBody>
      </p:sp>
      <p:sp>
        <p:nvSpPr>
          <p:cNvPr id="4" name="Plassholder for lysbildenummer 3"/>
          <p:cNvSpPr>
            <a:spLocks noGrp="1"/>
          </p:cNvSpPr>
          <p:nvPr>
            <p:ph type="sldNum" sz="quarter" idx="5"/>
          </p:nvPr>
        </p:nvSpPr>
        <p:spPr/>
        <p:txBody>
          <a:bodyPr/>
          <a:lstStyle/>
          <a:p>
            <a:fld id="{390A443F-D92B-4966-A1AE-6D9AECC20B1B}" type="slidenum">
              <a:rPr lang="nb-NO" smtClean="0"/>
              <a:t>3</a:t>
            </a:fld>
            <a:endParaRPr lang="nb-NO"/>
          </a:p>
        </p:txBody>
      </p:sp>
    </p:spTree>
    <p:extLst>
      <p:ext uri="{BB962C8B-B14F-4D97-AF65-F5344CB8AC3E}">
        <p14:creationId xmlns:p14="http://schemas.microsoft.com/office/powerpoint/2010/main" val="64889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8C43D64-4087-4497-982A-6349F3109A2A}" type="slidenum">
              <a:rPr lang="nl-NL" smtClean="0"/>
              <a:t>13</a:t>
            </a:fld>
            <a:endParaRPr lang="nl-NL"/>
          </a:p>
        </p:txBody>
      </p:sp>
    </p:spTree>
    <p:extLst>
      <p:ext uri="{BB962C8B-B14F-4D97-AF65-F5344CB8AC3E}">
        <p14:creationId xmlns:p14="http://schemas.microsoft.com/office/powerpoint/2010/main" val="97494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EC340B08-38E3-4721-9134-8572FDB18E44}" type="datetimeFigureOut">
              <a:rPr lang="nb-NO" smtClean="0"/>
              <a:t>27.06.2025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401865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C340B08-38E3-4721-9134-8572FDB18E44}" type="datetimeFigureOut">
              <a:rPr lang="nb-NO" smtClean="0"/>
              <a:t>27.06.2025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262526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C340B08-38E3-4721-9134-8572FDB18E44}" type="datetimeFigureOut">
              <a:rPr lang="nb-NO" smtClean="0"/>
              <a:t>27.06.2025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111179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Helsides bilde">
    <p:bg>
      <p:bgPr>
        <a:solidFill>
          <a:schemeClr val="tx1"/>
        </a:solidFill>
        <a:effectLst/>
      </p:bgPr>
    </p:bg>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D21016C3-D728-41EA-9AE5-278DFF07BEEB}"/>
              </a:ext>
            </a:extLst>
          </p:cNvPr>
          <p:cNvSpPr>
            <a:spLocks noGrp="1"/>
          </p:cNvSpPr>
          <p:nvPr>
            <p:ph type="pic" sz="quarter" idx="13"/>
          </p:nvPr>
        </p:nvSpPr>
        <p:spPr>
          <a:xfrm>
            <a:off x="85775" y="0"/>
            <a:ext cx="12106225" cy="6858000"/>
          </a:xfrm>
          <a:prstGeom prst="rect">
            <a:avLst/>
          </a:prstGeom>
          <a:solidFill>
            <a:schemeClr val="tx1">
              <a:lumMod val="85000"/>
            </a:schemeClr>
          </a:solidFill>
        </p:spPr>
        <p:txBody>
          <a:bodyPr/>
          <a:lstStyle/>
          <a:p>
            <a:r>
              <a:rPr lang="nb-NO"/>
              <a:t>Klikk på ikonet for å legge til et bilde</a:t>
            </a:r>
          </a:p>
        </p:txBody>
      </p:sp>
      <p:sp>
        <p:nvSpPr>
          <p:cNvPr id="10" name="Rektangel">
            <a:extLst>
              <a:ext uri="{FF2B5EF4-FFF2-40B4-BE49-F238E27FC236}">
                <a16:creationId xmlns:a16="http://schemas.microsoft.com/office/drawing/2014/main" id="{D1BEEAE6-6E09-46B0-A98C-CC11959C9B09}"/>
              </a:ext>
            </a:extLst>
          </p:cNvPr>
          <p:cNvSpPr/>
          <p:nvPr userDrawn="1"/>
        </p:nvSpPr>
        <p:spPr>
          <a:xfrm>
            <a:off x="0" y="0"/>
            <a:ext cx="85775" cy="6864100"/>
          </a:xfrm>
          <a:prstGeom prst="rect">
            <a:avLst/>
          </a:prstGeom>
          <a:solidFill>
            <a:srgbClr val="009EF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Plassholder for tekst 4">
            <a:extLst>
              <a:ext uri="{FF2B5EF4-FFF2-40B4-BE49-F238E27FC236}">
                <a16:creationId xmlns:a16="http://schemas.microsoft.com/office/drawing/2014/main" id="{CDF2B15B-4A2B-4FC9-AD72-6550839B9E36}"/>
              </a:ext>
            </a:extLst>
          </p:cNvPr>
          <p:cNvSpPr>
            <a:spLocks noGrp="1"/>
          </p:cNvSpPr>
          <p:nvPr>
            <p:ph type="body" sz="quarter" idx="12" hasCustomPrompt="1"/>
          </p:nvPr>
        </p:nvSpPr>
        <p:spPr>
          <a:xfrm>
            <a:off x="8544951" y="6612253"/>
            <a:ext cx="2863850" cy="107562"/>
          </a:xfrm>
        </p:spPr>
        <p:txBody>
          <a:bodyPr lIns="0" tIns="0" rIns="0" bIns="0" anchor="b">
            <a:spAutoFit/>
          </a:bodyPr>
          <a:lstStyle>
            <a:lvl1pPr marL="0" indent="0" algn="r">
              <a:buNone/>
              <a:defRPr sz="600">
                <a:solidFill>
                  <a:schemeClr val="tx1"/>
                </a:solidFill>
              </a:defRPr>
            </a:lvl1pPr>
          </a:lstStyle>
          <a:p>
            <a:pPr lvl="0"/>
            <a:r>
              <a:rPr lang="nb-NO"/>
              <a:t>Kilde: </a:t>
            </a:r>
          </a:p>
        </p:txBody>
      </p:sp>
      <p:sp>
        <p:nvSpPr>
          <p:cNvPr id="6" name="Rektangel 5">
            <a:hlinkClick r:id="rId2" action="ppaction://hlinksldjump"/>
            <a:extLst>
              <a:ext uri="{FF2B5EF4-FFF2-40B4-BE49-F238E27FC236}">
                <a16:creationId xmlns:a16="http://schemas.microsoft.com/office/drawing/2014/main" id="{0BF754BE-1F41-4E87-983C-E585E7321D3C}"/>
              </a:ext>
            </a:extLst>
          </p:cNvPr>
          <p:cNvSpPr/>
          <p:nvPr userDrawn="1"/>
        </p:nvSpPr>
        <p:spPr>
          <a:xfrm>
            <a:off x="1" y="0"/>
            <a:ext cx="1835150" cy="685800"/>
          </a:xfrm>
          <a:prstGeom prst="rect">
            <a:avLst/>
          </a:prstGeom>
          <a:solidFill>
            <a:srgbClr val="C7EB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8"/>
          </a:p>
        </p:txBody>
      </p:sp>
    </p:spTree>
    <p:extLst>
      <p:ext uri="{BB962C8B-B14F-4D97-AF65-F5344CB8AC3E}">
        <p14:creationId xmlns:p14="http://schemas.microsoft.com/office/powerpoint/2010/main" val="3383917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9F3B8BDB-29BE-4D89-9E5F-0D0B7F1EA1D8}"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71724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59209244-E4C2-4D45-BEDF-1687F108E11A}"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76888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889A398C-F757-46F1-A23C-6CA0DA5CDC12}"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85937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1F123D08-C736-4865-ACAF-BEAA9AAC6F22}"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54608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8"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9" name="Plassholder for lysbildenummer 5"/>
          <p:cNvSpPr>
            <a:spLocks noGrp="1"/>
          </p:cNvSpPr>
          <p:nvPr>
            <p:ph type="sldNum" sz="quarter" idx="12"/>
          </p:nvPr>
        </p:nvSpPr>
        <p:spPr/>
        <p:txBody>
          <a:bodyPr/>
          <a:lstStyle>
            <a:lvl1pPr>
              <a:defRPr/>
            </a:lvl1pPr>
          </a:lstStyle>
          <a:p>
            <a:pPr>
              <a:defRPr/>
            </a:pPr>
            <a:fld id="{33C38CAD-997A-493A-9D7D-43A5FD36988A}"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33403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4"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5" name="Plassholder for lysbildenummer 5"/>
          <p:cNvSpPr>
            <a:spLocks noGrp="1"/>
          </p:cNvSpPr>
          <p:nvPr>
            <p:ph type="sldNum" sz="quarter" idx="12"/>
          </p:nvPr>
        </p:nvSpPr>
        <p:spPr/>
        <p:txBody>
          <a:bodyPr/>
          <a:lstStyle>
            <a:lvl1pPr>
              <a:defRPr/>
            </a:lvl1pPr>
          </a:lstStyle>
          <a:p>
            <a:pPr>
              <a:defRPr/>
            </a:pPr>
            <a:fld id="{B0C174A9-5E44-48A7-9D21-C06C7EF8EBC1}"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683841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3"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4" name="Plassholder for lysbildenummer 5"/>
          <p:cNvSpPr>
            <a:spLocks noGrp="1"/>
          </p:cNvSpPr>
          <p:nvPr>
            <p:ph type="sldNum" sz="quarter" idx="12"/>
          </p:nvPr>
        </p:nvSpPr>
        <p:spPr/>
        <p:txBody>
          <a:bodyPr/>
          <a:lstStyle>
            <a:lvl1pPr>
              <a:defRPr/>
            </a:lvl1pPr>
          </a:lstStyle>
          <a:p>
            <a:pPr>
              <a:defRPr/>
            </a:pPr>
            <a:fld id="{9FFB23C0-A1A2-4E76-B73A-23F0D8A49FD3}"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55382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C340B08-38E3-4721-9134-8572FDB18E44}" type="datetimeFigureOut">
              <a:rPr lang="nb-NO" smtClean="0"/>
              <a:t>27.06.2025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212860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49"/>
            <a:ext cx="4011084" cy="1162051"/>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2"/>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0AFE0E8A-8479-45B8-B202-C226EF628FCF}"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3794852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9"/>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pPr>
              <a:defRPr/>
            </a:pPr>
            <a:fld id="{2E98D18C-9F6E-48D8-B5A2-17DF649A526A}"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752042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055BF830-C07B-4AAE-9D52-EF96A2E61824}"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739967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40"/>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0"/>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lvl1pPr>
              <a:defRPr/>
            </a:lvl1pPr>
          </a:lstStyle>
          <a:p>
            <a:pPr>
              <a:defRPr/>
            </a:pPr>
            <a:fld id="{4BCA3322-338A-4A7B-9D4A-7523779FD1BF}"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820515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1143000"/>
          </a:xfrm>
        </p:spPr>
        <p:txBody>
          <a:bodyPr/>
          <a:lstStyle/>
          <a:p>
            <a:r>
              <a:rPr lang="nb-NO"/>
              <a:t>Klikk for å redigere tittelstil</a:t>
            </a:r>
          </a:p>
        </p:txBody>
      </p:sp>
      <p:sp>
        <p:nvSpPr>
          <p:cNvPr id="3" name="Plassholder for tekst 2"/>
          <p:cNvSpPr>
            <a:spLocks noGrp="1"/>
          </p:cNvSpPr>
          <p:nvPr>
            <p:ph type="body" sz="half" idx="1"/>
          </p:nvPr>
        </p:nvSpPr>
        <p:spPr>
          <a:xfrm>
            <a:off x="609600" y="1600201"/>
            <a:ext cx="53848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quarter" idx="2"/>
          </p:nvPr>
        </p:nvSpPr>
        <p:spPr>
          <a:xfrm>
            <a:off x="6197600" y="1600201"/>
            <a:ext cx="5384800" cy="21859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4"/>
          <p:cNvSpPr>
            <a:spLocks noGrp="1"/>
          </p:cNvSpPr>
          <p:nvPr>
            <p:ph sz="quarter" idx="3"/>
          </p:nvPr>
        </p:nvSpPr>
        <p:spPr>
          <a:xfrm>
            <a:off x="6197600" y="3938590"/>
            <a:ext cx="5384800" cy="21875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dato 5"/>
          <p:cNvSpPr>
            <a:spLocks noGrp="1"/>
          </p:cNvSpPr>
          <p:nvPr>
            <p:ph type="dt" sz="half" idx="10"/>
          </p:nvPr>
        </p:nvSpPr>
        <p:spPr>
          <a:xfrm>
            <a:off x="609600" y="6245225"/>
            <a:ext cx="2844800" cy="476251"/>
          </a:xfrm>
        </p:spPr>
        <p:txBody>
          <a:bodyPr/>
          <a:lstStyle>
            <a:lvl1pPr>
              <a:defRPr/>
            </a:lvl1pPr>
          </a:lstStyle>
          <a:p>
            <a:pPr>
              <a:defRPr/>
            </a:pPr>
            <a:endParaRPr lang="nb-NO">
              <a:solidFill>
                <a:prstClr val="black">
                  <a:tint val="75000"/>
                </a:prstClr>
              </a:solidFill>
            </a:endParaRPr>
          </a:p>
        </p:txBody>
      </p:sp>
      <p:sp>
        <p:nvSpPr>
          <p:cNvPr id="7" name="Plassholder for bunntekst 6"/>
          <p:cNvSpPr>
            <a:spLocks noGrp="1"/>
          </p:cNvSpPr>
          <p:nvPr>
            <p:ph type="ftr" sz="quarter" idx="11"/>
          </p:nvPr>
        </p:nvSpPr>
        <p:spPr>
          <a:xfrm>
            <a:off x="4165600" y="6245225"/>
            <a:ext cx="3860800" cy="476251"/>
          </a:xfrm>
        </p:spPr>
        <p:txBody>
          <a:bodyPr/>
          <a:lstStyle>
            <a:lvl1pPr>
              <a:defRPr/>
            </a:lvl1pPr>
          </a:lstStyle>
          <a:p>
            <a:pPr>
              <a:defRPr/>
            </a:pPr>
            <a:endParaRPr lang="nb-NO">
              <a:solidFill>
                <a:prstClr val="black">
                  <a:tint val="75000"/>
                </a:prstClr>
              </a:solidFill>
            </a:endParaRPr>
          </a:p>
        </p:txBody>
      </p:sp>
      <p:sp>
        <p:nvSpPr>
          <p:cNvPr id="8" name="Plassholder for lysbildenummer 7"/>
          <p:cNvSpPr>
            <a:spLocks noGrp="1"/>
          </p:cNvSpPr>
          <p:nvPr>
            <p:ph type="sldNum" sz="quarter" idx="12"/>
          </p:nvPr>
        </p:nvSpPr>
        <p:spPr>
          <a:xfrm>
            <a:off x="8737600" y="6245225"/>
            <a:ext cx="2844800" cy="476251"/>
          </a:xfrm>
        </p:spPr>
        <p:txBody>
          <a:bodyPr/>
          <a:lstStyle>
            <a:lvl1pPr>
              <a:defRPr/>
            </a:lvl1pPr>
          </a:lstStyle>
          <a:p>
            <a:pPr>
              <a:defRPr/>
            </a:pPr>
            <a:fld id="{10CB989B-D675-466E-BD34-5E1EC4D13E84}"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2486015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1143000"/>
          </a:xfrm>
        </p:spPr>
        <p:txBody>
          <a:bodyPr/>
          <a:lstStyle/>
          <a:p>
            <a:r>
              <a:rPr lang="nb-NO"/>
              <a:t>Klikk for å redigere tittelstil</a:t>
            </a:r>
          </a:p>
        </p:txBody>
      </p:sp>
      <p:sp>
        <p:nvSpPr>
          <p:cNvPr id="3" name="Plassholder for tekst 2"/>
          <p:cNvSpPr>
            <a:spLocks noGrp="1"/>
          </p:cNvSpPr>
          <p:nvPr>
            <p:ph type="body" sz="half" idx="1"/>
          </p:nvPr>
        </p:nvSpPr>
        <p:spPr>
          <a:xfrm>
            <a:off x="609600" y="1600201"/>
            <a:ext cx="53848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09600" y="6245225"/>
            <a:ext cx="2844800" cy="476251"/>
          </a:xfrm>
        </p:spPr>
        <p:txBody>
          <a:bodyPr/>
          <a:lstStyle>
            <a:lvl1pPr>
              <a:defRPr/>
            </a:lvl1pPr>
          </a:lstStyle>
          <a:p>
            <a:pPr>
              <a:defRPr/>
            </a:pPr>
            <a:endParaRPr lang="nb-NO">
              <a:solidFill>
                <a:prstClr val="black">
                  <a:tint val="75000"/>
                </a:prstClr>
              </a:solidFill>
            </a:endParaRPr>
          </a:p>
        </p:txBody>
      </p:sp>
      <p:sp>
        <p:nvSpPr>
          <p:cNvPr id="6" name="Plassholder for bunntekst 5"/>
          <p:cNvSpPr>
            <a:spLocks noGrp="1"/>
          </p:cNvSpPr>
          <p:nvPr>
            <p:ph type="ftr" sz="quarter" idx="11"/>
          </p:nvPr>
        </p:nvSpPr>
        <p:spPr>
          <a:xfrm>
            <a:off x="4165600" y="6245225"/>
            <a:ext cx="3860800" cy="476251"/>
          </a:xfrm>
        </p:spPr>
        <p:txBody>
          <a:bodyPr/>
          <a:lstStyle>
            <a:lvl1pPr>
              <a:defRPr/>
            </a:lvl1pPr>
          </a:lstStyle>
          <a:p>
            <a:pPr>
              <a:defRPr/>
            </a:pPr>
            <a:endParaRPr lang="nb-NO">
              <a:solidFill>
                <a:prstClr val="black">
                  <a:tint val="75000"/>
                </a:prstClr>
              </a:solidFill>
            </a:endParaRPr>
          </a:p>
        </p:txBody>
      </p:sp>
      <p:sp>
        <p:nvSpPr>
          <p:cNvPr id="7" name="Plassholder for lysbildenummer 6"/>
          <p:cNvSpPr>
            <a:spLocks noGrp="1"/>
          </p:cNvSpPr>
          <p:nvPr>
            <p:ph type="sldNum" sz="quarter" idx="12"/>
          </p:nvPr>
        </p:nvSpPr>
        <p:spPr>
          <a:xfrm>
            <a:off x="8737600" y="6245225"/>
            <a:ext cx="2844800" cy="476251"/>
          </a:xfrm>
        </p:spPr>
        <p:txBody>
          <a:bodyPr/>
          <a:lstStyle>
            <a:lvl1pPr>
              <a:defRPr/>
            </a:lvl1pPr>
          </a:lstStyle>
          <a:p>
            <a:pPr>
              <a:defRPr/>
            </a:pPr>
            <a:fld id="{8C0835E3-7BDD-4480-9C30-E46A9D6F0099}" type="slidenum">
              <a:rPr lang="nb-NO">
                <a:solidFill>
                  <a:prstClr val="black">
                    <a:tint val="75000"/>
                  </a:prstClr>
                </a:solidFill>
              </a:rPr>
              <a:pPr>
                <a:defRPr/>
              </a:pPr>
              <a:t>‹#›</a:t>
            </a:fld>
            <a:endParaRPr lang="nb-NO">
              <a:solidFill>
                <a:prstClr val="black">
                  <a:tint val="75000"/>
                </a:prstClr>
              </a:solidFill>
            </a:endParaRPr>
          </a:p>
        </p:txBody>
      </p:sp>
    </p:spTree>
    <p:extLst>
      <p:ext uri="{BB962C8B-B14F-4D97-AF65-F5344CB8AC3E}">
        <p14:creationId xmlns:p14="http://schemas.microsoft.com/office/powerpoint/2010/main" val="1595093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slide (3)">
    <p:bg>
      <p:bgPr>
        <a:solidFill>
          <a:srgbClr val="D4EDFC"/>
        </a:solidFill>
        <a:effectLst/>
      </p:bgPr>
    </p:bg>
    <p:spTree>
      <p:nvGrpSpPr>
        <p:cNvPr id="1" name=""/>
        <p:cNvGrpSpPr/>
        <p:nvPr/>
      </p:nvGrpSpPr>
      <p:grpSpPr>
        <a:xfrm>
          <a:off x="0" y="0"/>
          <a:ext cx="0" cy="0"/>
          <a:chOff x="0" y="0"/>
          <a:chExt cx="0" cy="0"/>
        </a:xfrm>
      </p:grpSpPr>
      <p:sp>
        <p:nvSpPr>
          <p:cNvPr id="64" name="Vrije vorm: vorm 63">
            <a:extLst>
              <a:ext uri="{FF2B5EF4-FFF2-40B4-BE49-F238E27FC236}">
                <a16:creationId xmlns:a16="http://schemas.microsoft.com/office/drawing/2014/main" id="{EC1EBB88-3399-46CF-B672-BE9DD4AF1628}"/>
              </a:ext>
            </a:extLst>
          </p:cNvPr>
          <p:cNvSpPr/>
          <p:nvPr userDrawn="1"/>
        </p:nvSpPr>
        <p:spPr>
          <a:xfrm>
            <a:off x="448817" y="286173"/>
            <a:ext cx="6009132" cy="6571826"/>
          </a:xfrm>
          <a:custGeom>
            <a:avLst/>
            <a:gdLst>
              <a:gd name="connsiteX0" fmla="*/ 6009132 w 6009132"/>
              <a:gd name="connsiteY0" fmla="*/ 6436614 h 6436614"/>
              <a:gd name="connsiteX1" fmla="*/ 6009132 w 6009132"/>
              <a:gd name="connsiteY1" fmla="*/ 0 h 6436614"/>
              <a:gd name="connsiteX2" fmla="*/ 4016502 w 6009132"/>
              <a:gd name="connsiteY2" fmla="*/ 0 h 6436614"/>
              <a:gd name="connsiteX3" fmla="*/ 802386 w 6009132"/>
              <a:gd name="connsiteY3" fmla="*/ 604266 h 6436614"/>
              <a:gd name="connsiteX4" fmla="*/ 0 w 6009132"/>
              <a:gd name="connsiteY4" fmla="*/ 4623054 h 6436614"/>
              <a:gd name="connsiteX5" fmla="*/ 0 w 6009132"/>
              <a:gd name="connsiteY5" fmla="*/ 6436614 h 6436614"/>
              <a:gd name="connsiteX6" fmla="*/ 6009132 w 6009132"/>
              <a:gd name="connsiteY6" fmla="*/ 6436614 h 643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9132" h="6436614">
                <a:moveTo>
                  <a:pt x="6009132" y="6436614"/>
                </a:moveTo>
                <a:lnTo>
                  <a:pt x="6009132" y="0"/>
                </a:lnTo>
                <a:lnTo>
                  <a:pt x="4016502" y="0"/>
                </a:lnTo>
                <a:cubicBezTo>
                  <a:pt x="1792224" y="0"/>
                  <a:pt x="1313688" y="164592"/>
                  <a:pt x="802386" y="604266"/>
                </a:cubicBezTo>
                <a:cubicBezTo>
                  <a:pt x="-1524" y="1295400"/>
                  <a:pt x="0" y="2538222"/>
                  <a:pt x="0" y="4623054"/>
                </a:cubicBezTo>
                <a:lnTo>
                  <a:pt x="0" y="6436614"/>
                </a:lnTo>
                <a:lnTo>
                  <a:pt x="6009132" y="6436614"/>
                </a:lnTo>
                <a:close/>
              </a:path>
            </a:pathLst>
          </a:custGeom>
          <a:solidFill>
            <a:srgbClr val="009EE0"/>
          </a:solidFill>
          <a:ln w="7620" cap="flat">
            <a:noFill/>
            <a:prstDash val="solid"/>
            <a:miter/>
          </a:ln>
        </p:spPr>
        <p:txBody>
          <a:bodyPr rtlCol="0" anchor="ctr"/>
          <a:lstStyle/>
          <a:p>
            <a:endParaRPr lang="nl-NL"/>
          </a:p>
        </p:txBody>
      </p:sp>
      <p:sp>
        <p:nvSpPr>
          <p:cNvPr id="35" name="Tijdelijke aanduiding voor tekst 43">
            <a:extLst>
              <a:ext uri="{FF2B5EF4-FFF2-40B4-BE49-F238E27FC236}">
                <a16:creationId xmlns:a16="http://schemas.microsoft.com/office/drawing/2014/main" id="{29736CBD-E0DC-49CA-8288-AE4B9A621306}"/>
              </a:ext>
            </a:extLst>
          </p:cNvPr>
          <p:cNvSpPr>
            <a:spLocks noGrp="1"/>
          </p:cNvSpPr>
          <p:nvPr>
            <p:ph type="body" sz="quarter" idx="13" hasCustomPrompt="1"/>
          </p:nvPr>
        </p:nvSpPr>
        <p:spPr>
          <a:xfrm>
            <a:off x="1293383" y="5622871"/>
            <a:ext cx="4320000" cy="260564"/>
          </a:xfrm>
        </p:spPr>
        <p:txBody>
          <a:bodyPr lIns="0" tIns="0" rIns="0" bIns="0">
            <a:noAutofit/>
          </a:bodyPr>
          <a:lstStyle>
            <a:lvl1pPr marL="0" indent="0" algn="r">
              <a:lnSpc>
                <a:spcPct val="90000"/>
              </a:lnSpc>
              <a:spcBef>
                <a:spcPts val="0"/>
              </a:spcBef>
              <a:buNone/>
              <a:defRPr sz="1800" b="1">
                <a:solidFill>
                  <a:schemeClr val="bg1"/>
                </a:solidFill>
                <a:latin typeface="Arial" panose="020B0604020202020204" pitchFamily="34" charset="0"/>
                <a:cs typeface="Arial" panose="020B0604020202020204" pitchFamily="34" charset="0"/>
              </a:defRPr>
            </a:lvl1pPr>
            <a:lvl2pPr>
              <a:defRPr sz="2400" b="1">
                <a:solidFill>
                  <a:srgbClr val="009EE0"/>
                </a:solidFill>
              </a:defRPr>
            </a:lvl2pPr>
            <a:lvl3pPr>
              <a:defRPr sz="2400" b="1">
                <a:solidFill>
                  <a:srgbClr val="009EE0"/>
                </a:solidFill>
              </a:defRPr>
            </a:lvl3pPr>
            <a:lvl4pPr>
              <a:defRPr sz="2400" b="1">
                <a:solidFill>
                  <a:srgbClr val="009EE0"/>
                </a:solidFill>
              </a:defRPr>
            </a:lvl4pPr>
            <a:lvl5pPr>
              <a:defRPr sz="2400" b="1">
                <a:solidFill>
                  <a:srgbClr val="009EE0"/>
                </a:solidFill>
              </a:defRPr>
            </a:lvl5pPr>
          </a:lstStyle>
          <a:p>
            <a:pPr lvl="0"/>
            <a:r>
              <a:rPr lang="en-US" dirty="0"/>
              <a:t>- Name Surname</a:t>
            </a:r>
            <a:endParaRPr lang="nl-NL" dirty="0"/>
          </a:p>
        </p:txBody>
      </p:sp>
      <p:sp>
        <p:nvSpPr>
          <p:cNvPr id="36" name="Tijdelijke aanduiding voor tekst 43">
            <a:extLst>
              <a:ext uri="{FF2B5EF4-FFF2-40B4-BE49-F238E27FC236}">
                <a16:creationId xmlns:a16="http://schemas.microsoft.com/office/drawing/2014/main" id="{F8239E5D-5F2F-4BA2-A488-253B1FA7EEEC}"/>
              </a:ext>
            </a:extLst>
          </p:cNvPr>
          <p:cNvSpPr>
            <a:spLocks noGrp="1"/>
          </p:cNvSpPr>
          <p:nvPr>
            <p:ph type="body" sz="quarter" idx="14" hasCustomPrompt="1"/>
          </p:nvPr>
        </p:nvSpPr>
        <p:spPr>
          <a:xfrm>
            <a:off x="1293383" y="5930686"/>
            <a:ext cx="4320000" cy="260564"/>
          </a:xfrm>
        </p:spPr>
        <p:txBody>
          <a:bodyPr lIns="0" tIns="0" rIns="0" bIns="0">
            <a:noAutofit/>
          </a:bodyPr>
          <a:lstStyle>
            <a:lvl1pPr marL="0" indent="0" algn="r">
              <a:lnSpc>
                <a:spcPct val="90000"/>
              </a:lnSpc>
              <a:spcBef>
                <a:spcPts val="0"/>
              </a:spcBef>
              <a:buNone/>
              <a:defRPr sz="1800" b="0">
                <a:solidFill>
                  <a:schemeClr val="bg1"/>
                </a:solidFill>
                <a:latin typeface="Arial" panose="020B0604020202020204" pitchFamily="34" charset="0"/>
                <a:cs typeface="Arial" panose="020B0604020202020204" pitchFamily="34" charset="0"/>
              </a:defRPr>
            </a:lvl1pPr>
            <a:lvl2pPr>
              <a:defRPr sz="2400" b="1">
                <a:solidFill>
                  <a:srgbClr val="009EE0"/>
                </a:solidFill>
              </a:defRPr>
            </a:lvl2pPr>
            <a:lvl3pPr>
              <a:defRPr sz="2400" b="1">
                <a:solidFill>
                  <a:srgbClr val="009EE0"/>
                </a:solidFill>
              </a:defRPr>
            </a:lvl3pPr>
            <a:lvl4pPr>
              <a:defRPr sz="2400" b="1">
                <a:solidFill>
                  <a:srgbClr val="009EE0"/>
                </a:solidFill>
              </a:defRPr>
            </a:lvl4pPr>
            <a:lvl5pPr>
              <a:defRPr sz="2400" b="1">
                <a:solidFill>
                  <a:srgbClr val="009EE0"/>
                </a:solidFill>
              </a:defRPr>
            </a:lvl5pPr>
          </a:lstStyle>
          <a:p>
            <a:pPr lvl="0"/>
            <a:r>
              <a:rPr lang="en-US" dirty="0"/>
              <a:t>Function title</a:t>
            </a:r>
            <a:endParaRPr lang="nl-NL" dirty="0"/>
          </a:p>
        </p:txBody>
      </p:sp>
      <p:sp>
        <p:nvSpPr>
          <p:cNvPr id="68" name="Titel 46">
            <a:extLst>
              <a:ext uri="{FF2B5EF4-FFF2-40B4-BE49-F238E27FC236}">
                <a16:creationId xmlns:a16="http://schemas.microsoft.com/office/drawing/2014/main" id="{963FF0AA-AAFB-4409-983A-A0CA5E71CEA2}"/>
              </a:ext>
            </a:extLst>
          </p:cNvPr>
          <p:cNvSpPr>
            <a:spLocks noGrp="1"/>
          </p:cNvSpPr>
          <p:nvPr>
            <p:ph type="title" hasCustomPrompt="1"/>
          </p:nvPr>
        </p:nvSpPr>
        <p:spPr>
          <a:xfrm>
            <a:off x="869060" y="1162049"/>
            <a:ext cx="5168647" cy="4237556"/>
          </a:xfrm>
        </p:spPr>
        <p:txBody>
          <a:bodyPr lIns="0" tIns="0" rIns="0" bIns="0" anchor="t">
            <a:normAutofit/>
          </a:bodyPr>
          <a:lstStyle>
            <a:lvl1pPr algn="r">
              <a:lnSpc>
                <a:spcPct val="80000"/>
              </a:lnSpc>
              <a:defRPr sz="4500" b="1">
                <a:solidFill>
                  <a:schemeClr val="bg1"/>
                </a:solidFill>
                <a:latin typeface="Arial" panose="020B0604020202020204" pitchFamily="34" charset="0"/>
                <a:cs typeface="Arial" panose="020B0604020202020204" pitchFamily="34" charset="0"/>
              </a:defRPr>
            </a:lvl1pPr>
          </a:lstStyle>
          <a:p>
            <a:r>
              <a:rPr lang="en-US" dirty="0"/>
              <a:t>Click to edit</a:t>
            </a:r>
            <a:br>
              <a:rPr lang="en-US" dirty="0"/>
            </a:br>
            <a:r>
              <a:rPr lang="en-US" dirty="0"/>
              <a:t>title style</a:t>
            </a:r>
            <a:endParaRPr lang="nl-NL" dirty="0"/>
          </a:p>
        </p:txBody>
      </p:sp>
      <p:sp>
        <p:nvSpPr>
          <p:cNvPr id="50" name="Tijdelijke aanduiding voor afbeelding 49">
            <a:extLst>
              <a:ext uri="{FF2B5EF4-FFF2-40B4-BE49-F238E27FC236}">
                <a16:creationId xmlns:a16="http://schemas.microsoft.com/office/drawing/2014/main" id="{D4D05758-55CA-4C4E-9180-B11A031B3A7E}"/>
              </a:ext>
            </a:extLst>
          </p:cNvPr>
          <p:cNvSpPr>
            <a:spLocks noGrp="1"/>
          </p:cNvSpPr>
          <p:nvPr>
            <p:ph type="pic" sz="quarter" idx="15" hasCustomPrompt="1"/>
          </p:nvPr>
        </p:nvSpPr>
        <p:spPr>
          <a:xfrm>
            <a:off x="4510002" y="2"/>
            <a:ext cx="7681999" cy="6120617"/>
          </a:xfrm>
          <a:custGeom>
            <a:avLst/>
            <a:gdLst>
              <a:gd name="connsiteX0" fmla="*/ 0 w 7681999"/>
              <a:gd name="connsiteY0" fmla="*/ 0 h 6120617"/>
              <a:gd name="connsiteX1" fmla="*/ 7681999 w 7681999"/>
              <a:gd name="connsiteY1" fmla="*/ 0 h 6120617"/>
              <a:gd name="connsiteX2" fmla="*/ 7681999 w 7681999"/>
              <a:gd name="connsiteY2" fmla="*/ 1724375 h 6120617"/>
              <a:gd name="connsiteX3" fmla="*/ 6919587 w 7681999"/>
              <a:gd name="connsiteY3" fmla="*/ 5546333 h 6120617"/>
              <a:gd name="connsiteX4" fmla="*/ 3863087 w 7681999"/>
              <a:gd name="connsiteY4" fmla="*/ 6120617 h 6120617"/>
              <a:gd name="connsiteX5" fmla="*/ 1947947 w 7681999"/>
              <a:gd name="connsiteY5" fmla="*/ 6120617 h 6120617"/>
              <a:gd name="connsiteX6" fmla="*/ 1947947 w 7681999"/>
              <a:gd name="connsiteY6" fmla="*/ 286171 h 6120617"/>
              <a:gd name="connsiteX7" fmla="*/ 0 w 7681999"/>
              <a:gd name="connsiteY7" fmla="*/ 286171 h 61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999" h="6120617">
                <a:moveTo>
                  <a:pt x="0" y="0"/>
                </a:moveTo>
                <a:lnTo>
                  <a:pt x="7681999" y="0"/>
                </a:lnTo>
                <a:lnTo>
                  <a:pt x="7681999" y="1724375"/>
                </a:lnTo>
                <a:cubicBezTo>
                  <a:pt x="7681999" y="3706949"/>
                  <a:pt x="7684284" y="4889030"/>
                  <a:pt x="6919587" y="5546333"/>
                </a:cubicBezTo>
                <a:cubicBezTo>
                  <a:pt x="6432893" y="5964479"/>
                  <a:pt x="5978189" y="6120617"/>
                  <a:pt x="3863087" y="6120617"/>
                </a:cubicBezTo>
                <a:lnTo>
                  <a:pt x="1947947" y="6120617"/>
                </a:lnTo>
                <a:lnTo>
                  <a:pt x="1947947" y="286171"/>
                </a:lnTo>
                <a:lnTo>
                  <a:pt x="0" y="286171"/>
                </a:lnTo>
                <a:close/>
              </a:path>
            </a:pathLst>
          </a:custGeom>
        </p:spPr>
        <p:txBody>
          <a:bodyPr wrap="square" lIns="2124000" tIns="180000">
            <a:noAutofit/>
          </a:bodyPr>
          <a:lstStyle/>
          <a:p>
            <a:r>
              <a:rPr lang="en-US" dirty="0"/>
              <a:t>Click on the icon below to add an image</a:t>
            </a:r>
            <a:endParaRPr lang="nl-NL" dirty="0"/>
          </a:p>
        </p:txBody>
      </p:sp>
      <p:sp>
        <p:nvSpPr>
          <p:cNvPr id="51" name="Tijdelijke aanduiding voor voettekst 4">
            <a:extLst>
              <a:ext uri="{FF2B5EF4-FFF2-40B4-BE49-F238E27FC236}">
                <a16:creationId xmlns:a16="http://schemas.microsoft.com/office/drawing/2014/main" id="{E1EF7C70-186D-4A43-B3C3-C04C507A4CCF}"/>
              </a:ext>
            </a:extLst>
          </p:cNvPr>
          <p:cNvSpPr>
            <a:spLocks noGrp="1"/>
          </p:cNvSpPr>
          <p:nvPr>
            <p:ph type="ftr" sz="quarter" idx="3"/>
          </p:nvPr>
        </p:nvSpPr>
        <p:spPr>
          <a:xfrm>
            <a:off x="1485695" y="6249098"/>
            <a:ext cx="3623098" cy="365125"/>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nl-NL"/>
              <a:t>Name of the document</a:t>
            </a:r>
            <a:endParaRPr lang="nl-NL" dirty="0"/>
          </a:p>
        </p:txBody>
      </p:sp>
      <p:sp>
        <p:nvSpPr>
          <p:cNvPr id="63" name="Tijdelijke aanduiding voor dianummer 5">
            <a:extLst>
              <a:ext uri="{FF2B5EF4-FFF2-40B4-BE49-F238E27FC236}">
                <a16:creationId xmlns:a16="http://schemas.microsoft.com/office/drawing/2014/main" id="{E50DF4FA-91BC-43F2-8392-7B618795912A}"/>
              </a:ext>
            </a:extLst>
          </p:cNvPr>
          <p:cNvSpPr>
            <a:spLocks noGrp="1"/>
          </p:cNvSpPr>
          <p:nvPr>
            <p:ph type="sldNum" sz="quarter" idx="4"/>
          </p:nvPr>
        </p:nvSpPr>
        <p:spPr>
          <a:xfrm>
            <a:off x="857615" y="6249098"/>
            <a:ext cx="456060" cy="365125"/>
          </a:xfrm>
          <a:prstGeom prst="rect">
            <a:avLst/>
          </a:prstGeom>
        </p:spPr>
        <p:txBody>
          <a:bodyPr vert="horz" lIns="0" tIns="0" rIns="0" bIns="0" rtlCol="0" anchor="ctr"/>
          <a:lstStyle>
            <a:lvl1pPr algn="r">
              <a:defRPr sz="1200">
                <a:solidFill>
                  <a:schemeClr val="bg1"/>
                </a:solidFill>
                <a:latin typeface="Arial" panose="020B0604020202020204" pitchFamily="34" charset="0"/>
                <a:cs typeface="Arial" panose="020B0604020202020204" pitchFamily="34" charset="0"/>
              </a:defRPr>
            </a:lvl1pPr>
          </a:lstStyle>
          <a:p>
            <a:fld id="{258CA8F0-5E95-4DD2-B2F1-3E438A30869D}" type="slidenum">
              <a:rPr lang="nl-NL" smtClean="0"/>
              <a:pPr/>
              <a:t>‹#›</a:t>
            </a:fld>
            <a:endParaRPr lang="nl-NL" dirty="0"/>
          </a:p>
        </p:txBody>
      </p:sp>
      <p:sp>
        <p:nvSpPr>
          <p:cNvPr id="48" name="Tijdelijke aanduiding voor inhoud 2">
            <a:extLst>
              <a:ext uri="{FF2B5EF4-FFF2-40B4-BE49-F238E27FC236}">
                <a16:creationId xmlns:a16="http://schemas.microsoft.com/office/drawing/2014/main" id="{CC06F967-0F7C-4D65-9961-44EB315FD85B}"/>
              </a:ext>
            </a:extLst>
          </p:cNvPr>
          <p:cNvSpPr>
            <a:spLocks noGrp="1"/>
          </p:cNvSpPr>
          <p:nvPr>
            <p:ph sz="quarter" idx="16" hasCustomPrompt="1"/>
          </p:nvPr>
        </p:nvSpPr>
        <p:spPr>
          <a:xfrm>
            <a:off x="10184130" y="6183242"/>
            <a:ext cx="1866002" cy="537598"/>
          </a:xfrm>
          <a:noFill/>
        </p:spPr>
        <p:txBody>
          <a:bodyPr tIns="36000"/>
          <a:lstStyle>
            <a:lvl1pPr marL="0" indent="0" algn="ctr">
              <a:buNone/>
              <a:defRPr b="0">
                <a:solidFill>
                  <a:schemeClr val="tx1"/>
                </a:solidFill>
              </a:defRPr>
            </a:lvl1pPr>
          </a:lstStyle>
          <a:p>
            <a:pPr lvl="0"/>
            <a:r>
              <a:rPr lang="nl-NL" dirty="0"/>
              <a:t>Logo</a:t>
            </a:r>
          </a:p>
        </p:txBody>
      </p:sp>
    </p:spTree>
    <p:extLst>
      <p:ext uri="{BB962C8B-B14F-4D97-AF65-F5344CB8AC3E}">
        <p14:creationId xmlns:p14="http://schemas.microsoft.com/office/powerpoint/2010/main" val="505335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with image slide (1)">
    <p:bg>
      <p:bgPr>
        <a:solidFill>
          <a:srgbClr val="009EE0"/>
        </a:solidFill>
        <a:effectLst/>
      </p:bgPr>
    </p:bg>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7CDD0B5F-2DD2-48C0-88C5-AFA726A2FAD1}"/>
              </a:ext>
            </a:extLst>
          </p:cNvPr>
          <p:cNvSpPr/>
          <p:nvPr/>
        </p:nvSpPr>
        <p:spPr>
          <a:xfrm>
            <a:off x="662178" y="1556004"/>
            <a:ext cx="4936997" cy="5301996"/>
          </a:xfrm>
          <a:custGeom>
            <a:avLst/>
            <a:gdLst>
              <a:gd name="connsiteX0" fmla="*/ 0 w 4936997"/>
              <a:gd name="connsiteY0" fmla="*/ 0 h 5301996"/>
              <a:gd name="connsiteX1" fmla="*/ 4936998 w 4936997"/>
              <a:gd name="connsiteY1" fmla="*/ 0 h 5301996"/>
              <a:gd name="connsiteX2" fmla="*/ 4936998 w 4936997"/>
              <a:gd name="connsiteY2" fmla="*/ 5301996 h 5301996"/>
              <a:gd name="connsiteX3" fmla="*/ 0 w 4936997"/>
              <a:gd name="connsiteY3" fmla="*/ 5301996 h 5301996"/>
            </a:gdLst>
            <a:ahLst/>
            <a:cxnLst>
              <a:cxn ang="0">
                <a:pos x="connsiteX0" y="connsiteY0"/>
              </a:cxn>
              <a:cxn ang="0">
                <a:pos x="connsiteX1" y="connsiteY1"/>
              </a:cxn>
              <a:cxn ang="0">
                <a:pos x="connsiteX2" y="connsiteY2"/>
              </a:cxn>
              <a:cxn ang="0">
                <a:pos x="connsiteX3" y="connsiteY3"/>
              </a:cxn>
            </a:cxnLst>
            <a:rect l="l" t="t" r="r" b="b"/>
            <a:pathLst>
              <a:path w="4936997" h="5301996">
                <a:moveTo>
                  <a:pt x="0" y="0"/>
                </a:moveTo>
                <a:lnTo>
                  <a:pt x="4936998" y="0"/>
                </a:lnTo>
                <a:lnTo>
                  <a:pt x="4936998" y="5301996"/>
                </a:lnTo>
                <a:lnTo>
                  <a:pt x="0" y="5301996"/>
                </a:lnTo>
                <a:close/>
              </a:path>
            </a:pathLst>
          </a:custGeom>
          <a:noFill/>
          <a:ln w="7620" cap="flat">
            <a:noFill/>
            <a:prstDash val="solid"/>
            <a:miter/>
          </a:ln>
        </p:spPr>
        <p:txBody>
          <a:bodyPr rtlCol="0" anchor="ctr"/>
          <a:lstStyle/>
          <a:p>
            <a:endParaRPr lang="nl-NL"/>
          </a:p>
        </p:txBody>
      </p:sp>
      <p:sp>
        <p:nvSpPr>
          <p:cNvPr id="13" name="Tijdelijke aanduiding voor tekst 12">
            <a:extLst>
              <a:ext uri="{FF2B5EF4-FFF2-40B4-BE49-F238E27FC236}">
                <a16:creationId xmlns:a16="http://schemas.microsoft.com/office/drawing/2014/main" id="{DDB82B8E-EC6C-4C60-8C90-02809EFAC60B}"/>
              </a:ext>
            </a:extLst>
          </p:cNvPr>
          <p:cNvSpPr>
            <a:spLocks noGrp="1"/>
          </p:cNvSpPr>
          <p:nvPr>
            <p:ph type="body" sz="quarter" idx="11"/>
          </p:nvPr>
        </p:nvSpPr>
        <p:spPr>
          <a:xfrm>
            <a:off x="623889" y="2232152"/>
            <a:ext cx="4936998" cy="3581400"/>
          </a:xfrm>
        </p:spPr>
        <p:txBody>
          <a:bodyPr lIns="0" tIns="0" rIns="0" bIns="0">
            <a:normAutofit/>
          </a:bodyPr>
          <a:lstStyle>
            <a:lvl1pPr marL="228600" indent="-228600" algn="l">
              <a:buFontTx/>
              <a:buBlip>
                <a:blip r:embed="rId2"/>
              </a:buBlip>
              <a:defRPr sz="1500">
                <a:solidFill>
                  <a:schemeClr val="bg1"/>
                </a:solidFill>
              </a:defRPr>
            </a:lvl1pPr>
            <a:lvl2pPr marL="685800" indent="-228600" algn="l">
              <a:buFontTx/>
              <a:buBlip>
                <a:blip r:embed="rId2"/>
              </a:buBlip>
              <a:defRPr sz="1400">
                <a:solidFill>
                  <a:schemeClr val="bg1"/>
                </a:solidFill>
              </a:defRPr>
            </a:lvl2pPr>
            <a:lvl3pPr marL="1143000" indent="-228600" algn="l">
              <a:buFontTx/>
              <a:buBlip>
                <a:blip r:embed="rId2"/>
              </a:buBlip>
              <a:defRPr sz="1200">
                <a:solidFill>
                  <a:schemeClr val="bg1"/>
                </a:solidFill>
              </a:defRPr>
            </a:lvl3pPr>
            <a:lvl4pPr marL="1600200" indent="-228600" algn="l">
              <a:buFontTx/>
              <a:buBlip>
                <a:blip r:embed="rId2"/>
              </a:buBlip>
              <a:defRPr sz="1100">
                <a:solidFill>
                  <a:schemeClr val="bg1"/>
                </a:solidFill>
              </a:defRPr>
            </a:lvl4pPr>
            <a:lvl5pPr marL="2057400" indent="-228600" algn="l">
              <a:buFontTx/>
              <a:buBlip>
                <a:blip r:embed="rId2"/>
              </a:buBlip>
              <a:defRPr sz="1000">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4" name="Titel 46">
            <a:extLst>
              <a:ext uri="{FF2B5EF4-FFF2-40B4-BE49-F238E27FC236}">
                <a16:creationId xmlns:a16="http://schemas.microsoft.com/office/drawing/2014/main" id="{66EF4DE4-E6C7-4B24-8E21-9C647AE9315E}"/>
              </a:ext>
            </a:extLst>
          </p:cNvPr>
          <p:cNvSpPr>
            <a:spLocks noGrp="1"/>
          </p:cNvSpPr>
          <p:nvPr>
            <p:ph type="title" hasCustomPrompt="1"/>
          </p:nvPr>
        </p:nvSpPr>
        <p:spPr>
          <a:xfrm>
            <a:off x="623888" y="674758"/>
            <a:ext cx="4936997" cy="1247516"/>
          </a:xfrm>
        </p:spPr>
        <p:txBody>
          <a:bodyPr lIns="0" tIns="0" rIns="0" bIns="0" anchor="t">
            <a:normAutofit/>
          </a:bodyPr>
          <a:lstStyle>
            <a:lvl1pPr algn="l">
              <a:lnSpc>
                <a:spcPct val="80000"/>
              </a:lnSpc>
              <a:defRPr sz="4500" b="1">
                <a:solidFill>
                  <a:schemeClr val="bg1"/>
                </a:solidFill>
                <a:latin typeface="Arial" panose="020B0604020202020204" pitchFamily="34" charset="0"/>
                <a:cs typeface="Arial" panose="020B0604020202020204" pitchFamily="34" charset="0"/>
              </a:defRPr>
            </a:lvl1pPr>
          </a:lstStyle>
          <a:p>
            <a:r>
              <a:rPr lang="en-US" dirty="0"/>
              <a:t>Click to edit </a:t>
            </a:r>
            <a:br>
              <a:rPr lang="en-US" dirty="0"/>
            </a:br>
            <a:r>
              <a:rPr lang="en-US" dirty="0"/>
              <a:t>title text style</a:t>
            </a:r>
            <a:endParaRPr lang="nl-NL" dirty="0"/>
          </a:p>
        </p:txBody>
      </p:sp>
      <p:sp>
        <p:nvSpPr>
          <p:cNvPr id="33" name="Tijdelijke aanduiding voor afbeelding 32">
            <a:extLst>
              <a:ext uri="{FF2B5EF4-FFF2-40B4-BE49-F238E27FC236}">
                <a16:creationId xmlns:a16="http://schemas.microsoft.com/office/drawing/2014/main" id="{74F1CD34-9B79-4F67-84AC-054BC70C13EB}"/>
              </a:ext>
            </a:extLst>
          </p:cNvPr>
          <p:cNvSpPr>
            <a:spLocks noGrp="1"/>
          </p:cNvSpPr>
          <p:nvPr>
            <p:ph type="pic" sz="quarter" idx="12" hasCustomPrompt="1"/>
          </p:nvPr>
        </p:nvSpPr>
        <p:spPr>
          <a:xfrm>
            <a:off x="6007221" y="0"/>
            <a:ext cx="6183616" cy="6118330"/>
          </a:xfrm>
          <a:custGeom>
            <a:avLst/>
            <a:gdLst>
              <a:gd name="connsiteX0" fmla="*/ 1 w 6183616"/>
              <a:gd name="connsiteY0" fmla="*/ 0 h 6118330"/>
              <a:gd name="connsiteX1" fmla="*/ 6183616 w 6183616"/>
              <a:gd name="connsiteY1" fmla="*/ 0 h 6118330"/>
              <a:gd name="connsiteX2" fmla="*/ 6183616 w 6183616"/>
              <a:gd name="connsiteY2" fmla="*/ 6118330 h 6118330"/>
              <a:gd name="connsiteX3" fmla="*/ 3819026 w 6183616"/>
              <a:gd name="connsiteY3" fmla="*/ 6118330 h 6118330"/>
              <a:gd name="connsiteX4" fmla="*/ 762436 w 6183616"/>
              <a:gd name="connsiteY4" fmla="*/ 5544261 h 6118330"/>
              <a:gd name="connsiteX5" fmla="*/ 1 w 6183616"/>
              <a:gd name="connsiteY5" fmla="*/ 1723730 h 611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3616" h="6118330">
                <a:moveTo>
                  <a:pt x="1" y="0"/>
                </a:moveTo>
                <a:lnTo>
                  <a:pt x="6183616" y="0"/>
                </a:lnTo>
                <a:lnTo>
                  <a:pt x="6183616" y="6118330"/>
                </a:lnTo>
                <a:lnTo>
                  <a:pt x="3819026" y="6118330"/>
                </a:lnTo>
                <a:cubicBezTo>
                  <a:pt x="1703862" y="6118330"/>
                  <a:pt x="1249144" y="5962250"/>
                  <a:pt x="762436" y="5544261"/>
                </a:cubicBezTo>
                <a:cubicBezTo>
                  <a:pt x="-2283" y="4887203"/>
                  <a:pt x="1" y="3705564"/>
                  <a:pt x="1" y="1723730"/>
                </a:cubicBezTo>
                <a:close/>
              </a:path>
            </a:pathLst>
          </a:custGeom>
        </p:spPr>
        <p:txBody>
          <a:bodyPr wrap="square" lIns="180000" tIns="180000">
            <a:noAutofit/>
          </a:bodyPr>
          <a:lstStyle>
            <a:lvl1pPr>
              <a:defRPr>
                <a:solidFill>
                  <a:schemeClr val="bg1"/>
                </a:solidFill>
              </a:defRPr>
            </a:lvl1pPr>
          </a:lstStyle>
          <a:p>
            <a:r>
              <a:rPr lang="en-US" dirty="0"/>
              <a:t>Click on the icon below to add an image</a:t>
            </a:r>
            <a:endParaRPr lang="nl-NL" dirty="0"/>
          </a:p>
        </p:txBody>
      </p:sp>
      <p:sp>
        <p:nvSpPr>
          <p:cNvPr id="61" name="Tijdelijke aanduiding voor voettekst 4">
            <a:extLst>
              <a:ext uri="{FF2B5EF4-FFF2-40B4-BE49-F238E27FC236}">
                <a16:creationId xmlns:a16="http://schemas.microsoft.com/office/drawing/2014/main" id="{B24BA7F8-D66D-457D-AFBC-86E63A159E13}"/>
              </a:ext>
            </a:extLst>
          </p:cNvPr>
          <p:cNvSpPr>
            <a:spLocks noGrp="1"/>
          </p:cNvSpPr>
          <p:nvPr>
            <p:ph type="ftr" sz="quarter" idx="3"/>
          </p:nvPr>
        </p:nvSpPr>
        <p:spPr>
          <a:xfrm>
            <a:off x="1485695" y="6249098"/>
            <a:ext cx="3623098" cy="365125"/>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nl-NL"/>
              <a:t>Name of the document</a:t>
            </a:r>
            <a:endParaRPr lang="nl-NL" dirty="0"/>
          </a:p>
        </p:txBody>
      </p:sp>
      <p:sp>
        <p:nvSpPr>
          <p:cNvPr id="62" name="Tijdelijke aanduiding voor dianummer 5">
            <a:extLst>
              <a:ext uri="{FF2B5EF4-FFF2-40B4-BE49-F238E27FC236}">
                <a16:creationId xmlns:a16="http://schemas.microsoft.com/office/drawing/2014/main" id="{5D0E6B76-58F4-4B9D-8E78-738C41BB406F}"/>
              </a:ext>
            </a:extLst>
          </p:cNvPr>
          <p:cNvSpPr>
            <a:spLocks noGrp="1"/>
          </p:cNvSpPr>
          <p:nvPr>
            <p:ph type="sldNum" sz="quarter" idx="4"/>
          </p:nvPr>
        </p:nvSpPr>
        <p:spPr>
          <a:xfrm>
            <a:off x="857615" y="6249098"/>
            <a:ext cx="456060" cy="365125"/>
          </a:xfrm>
          <a:prstGeom prst="rect">
            <a:avLst/>
          </a:prstGeom>
        </p:spPr>
        <p:txBody>
          <a:bodyPr vert="horz" lIns="0" tIns="0" rIns="0" bIns="0" rtlCol="0" anchor="ctr"/>
          <a:lstStyle>
            <a:lvl1pPr algn="r">
              <a:defRPr sz="1200">
                <a:solidFill>
                  <a:schemeClr val="bg1"/>
                </a:solidFill>
                <a:latin typeface="Arial" panose="020B0604020202020204" pitchFamily="34" charset="0"/>
                <a:cs typeface="Arial" panose="020B0604020202020204" pitchFamily="34" charset="0"/>
              </a:defRPr>
            </a:lvl1pPr>
          </a:lstStyle>
          <a:p>
            <a:fld id="{258CA8F0-5E95-4DD2-B2F1-3E438A30869D}" type="slidenum">
              <a:rPr lang="nl-NL" smtClean="0"/>
              <a:pPr/>
              <a:t>‹#›</a:t>
            </a:fld>
            <a:endParaRPr lang="nl-NL" dirty="0"/>
          </a:p>
        </p:txBody>
      </p:sp>
      <p:sp>
        <p:nvSpPr>
          <p:cNvPr id="63" name="Tijdelijke aanduiding voor inhoud 2">
            <a:extLst>
              <a:ext uri="{FF2B5EF4-FFF2-40B4-BE49-F238E27FC236}">
                <a16:creationId xmlns:a16="http://schemas.microsoft.com/office/drawing/2014/main" id="{A8840130-E913-4538-97B1-283239999F21}"/>
              </a:ext>
            </a:extLst>
          </p:cNvPr>
          <p:cNvSpPr>
            <a:spLocks noGrp="1"/>
          </p:cNvSpPr>
          <p:nvPr>
            <p:ph sz="quarter" idx="15" hasCustomPrompt="1"/>
          </p:nvPr>
        </p:nvSpPr>
        <p:spPr>
          <a:xfrm>
            <a:off x="10184130" y="6183242"/>
            <a:ext cx="1866002" cy="537598"/>
          </a:xfrm>
          <a:noFill/>
        </p:spPr>
        <p:txBody>
          <a:bodyPr tIns="36000"/>
          <a:lstStyle>
            <a:lvl1pPr marL="0" indent="0" algn="ctr">
              <a:buNone/>
              <a:defRPr b="0">
                <a:solidFill>
                  <a:schemeClr val="tx1"/>
                </a:solidFill>
              </a:defRPr>
            </a:lvl1pPr>
          </a:lstStyle>
          <a:p>
            <a:pPr lvl="0"/>
            <a:r>
              <a:rPr lang="nl-NL" dirty="0"/>
              <a:t>Logo</a:t>
            </a:r>
          </a:p>
        </p:txBody>
      </p:sp>
    </p:spTree>
    <p:extLst>
      <p:ext uri="{BB962C8B-B14F-4D97-AF65-F5344CB8AC3E}">
        <p14:creationId xmlns:p14="http://schemas.microsoft.com/office/powerpoint/2010/main" val="4255412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able of contents (1)">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D7B4B623-935B-4627-997A-4D7430DF1CE3}"/>
              </a:ext>
            </a:extLst>
          </p:cNvPr>
          <p:cNvSpPr>
            <a:spLocks noGrp="1"/>
          </p:cNvSpPr>
          <p:nvPr>
            <p:ph type="pic" sz="quarter" idx="30" hasCustomPrompt="1"/>
          </p:nvPr>
        </p:nvSpPr>
        <p:spPr>
          <a:xfrm>
            <a:off x="3140202" y="0"/>
            <a:ext cx="9051798" cy="6858000"/>
          </a:xfrm>
          <a:custGeom>
            <a:avLst/>
            <a:gdLst>
              <a:gd name="connsiteX0" fmla="*/ 4278630 w 9051798"/>
              <a:gd name="connsiteY0" fmla="*/ 0 h 6858000"/>
              <a:gd name="connsiteX1" fmla="*/ 9051798 w 9051798"/>
              <a:gd name="connsiteY1" fmla="*/ 0 h 6858000"/>
              <a:gd name="connsiteX2" fmla="*/ 9051798 w 9051798"/>
              <a:gd name="connsiteY2" fmla="*/ 5429250 h 6858000"/>
              <a:gd name="connsiteX3" fmla="*/ 9051798 w 9051798"/>
              <a:gd name="connsiteY3" fmla="*/ 6858000 h 6858000"/>
              <a:gd name="connsiteX4" fmla="*/ 6632448 w 9051798"/>
              <a:gd name="connsiteY4" fmla="*/ 6858000 h 6858000"/>
              <a:gd name="connsiteX5" fmla="*/ 0 w 9051798"/>
              <a:gd name="connsiteY5" fmla="*/ 6858000 h 6858000"/>
              <a:gd name="connsiteX6" fmla="*/ 3424428 w 9051798"/>
              <a:gd name="connsiteY6" fmla="*/ 6214110 h 6858000"/>
              <a:gd name="connsiteX7" fmla="*/ 4278630 w 9051798"/>
              <a:gd name="connsiteY7" fmla="*/ 1932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1798" h="6858000">
                <a:moveTo>
                  <a:pt x="4278630" y="0"/>
                </a:moveTo>
                <a:lnTo>
                  <a:pt x="9051798" y="0"/>
                </a:lnTo>
                <a:lnTo>
                  <a:pt x="9051798" y="5429250"/>
                </a:lnTo>
                <a:lnTo>
                  <a:pt x="9051798" y="6858000"/>
                </a:lnTo>
                <a:lnTo>
                  <a:pt x="6632448" y="6858000"/>
                </a:lnTo>
                <a:lnTo>
                  <a:pt x="0" y="6858000"/>
                </a:lnTo>
                <a:cubicBezTo>
                  <a:pt x="2369058" y="6858000"/>
                  <a:pt x="2879599" y="6682740"/>
                  <a:pt x="3424428" y="6214110"/>
                </a:cubicBezTo>
                <a:cubicBezTo>
                  <a:pt x="4280916" y="5477256"/>
                  <a:pt x="4278630" y="4152900"/>
                  <a:pt x="4278630" y="1932432"/>
                </a:cubicBezTo>
                <a:close/>
              </a:path>
            </a:pathLst>
          </a:custGeom>
        </p:spPr>
        <p:txBody>
          <a:bodyPr wrap="square" lIns="4500000" tIns="180000">
            <a:noAutofit/>
          </a:bodyPr>
          <a:lstStyle/>
          <a:p>
            <a:r>
              <a:rPr lang="en-US"/>
              <a:t>Click on the icon below to add an image</a:t>
            </a:r>
            <a:endParaRPr lang="nl-NL"/>
          </a:p>
        </p:txBody>
      </p:sp>
      <p:sp>
        <p:nvSpPr>
          <p:cNvPr id="11" name="Vrije vorm: vorm 10">
            <a:extLst>
              <a:ext uri="{FF2B5EF4-FFF2-40B4-BE49-F238E27FC236}">
                <a16:creationId xmlns:a16="http://schemas.microsoft.com/office/drawing/2014/main" id="{AAA1CB9C-B2B3-494E-AD52-96D45CF6D3DC}"/>
              </a:ext>
            </a:extLst>
          </p:cNvPr>
          <p:cNvSpPr/>
          <p:nvPr/>
        </p:nvSpPr>
        <p:spPr>
          <a:xfrm>
            <a:off x="0" y="0"/>
            <a:ext cx="7418831" cy="6858000"/>
          </a:xfrm>
          <a:custGeom>
            <a:avLst/>
            <a:gdLst>
              <a:gd name="connsiteX0" fmla="*/ 0 w 7418831"/>
              <a:gd name="connsiteY0" fmla="*/ 0 h 6858000"/>
              <a:gd name="connsiteX1" fmla="*/ 0 w 7418831"/>
              <a:gd name="connsiteY1" fmla="*/ 6858000 h 6858000"/>
              <a:gd name="connsiteX2" fmla="*/ 3140202 w 7418831"/>
              <a:gd name="connsiteY2" fmla="*/ 6858000 h 6858000"/>
              <a:gd name="connsiteX3" fmla="*/ 6564630 w 7418831"/>
              <a:gd name="connsiteY3" fmla="*/ 6214110 h 6858000"/>
              <a:gd name="connsiteX4" fmla="*/ 7418832 w 7418831"/>
              <a:gd name="connsiteY4" fmla="*/ 1932432 h 6858000"/>
              <a:gd name="connsiteX5" fmla="*/ 7418832 w 7418831"/>
              <a:gd name="connsiteY5" fmla="*/ 0 h 6858000"/>
              <a:gd name="connsiteX6" fmla="*/ 0 w 741883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8831" h="6858000">
                <a:moveTo>
                  <a:pt x="0" y="0"/>
                </a:moveTo>
                <a:lnTo>
                  <a:pt x="0" y="6858000"/>
                </a:lnTo>
                <a:lnTo>
                  <a:pt x="3140202" y="6858000"/>
                </a:lnTo>
                <a:cubicBezTo>
                  <a:pt x="5509260" y="6858000"/>
                  <a:pt x="6019800" y="6682740"/>
                  <a:pt x="6564630" y="6214110"/>
                </a:cubicBezTo>
                <a:cubicBezTo>
                  <a:pt x="7421118" y="5477256"/>
                  <a:pt x="7418832" y="4152900"/>
                  <a:pt x="7418832" y="1932432"/>
                </a:cubicBezTo>
                <a:lnTo>
                  <a:pt x="7418832" y="0"/>
                </a:lnTo>
                <a:lnTo>
                  <a:pt x="0" y="0"/>
                </a:lnTo>
                <a:close/>
              </a:path>
            </a:pathLst>
          </a:custGeom>
          <a:solidFill>
            <a:srgbClr val="D4EDFC"/>
          </a:solidFill>
          <a:ln w="762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7CDD0B5F-2DD2-48C0-88C5-AFA726A2FAD1}"/>
              </a:ext>
            </a:extLst>
          </p:cNvPr>
          <p:cNvSpPr/>
          <p:nvPr/>
        </p:nvSpPr>
        <p:spPr>
          <a:xfrm>
            <a:off x="662178" y="1556004"/>
            <a:ext cx="4936997" cy="5301996"/>
          </a:xfrm>
          <a:custGeom>
            <a:avLst/>
            <a:gdLst>
              <a:gd name="connsiteX0" fmla="*/ 0 w 4936997"/>
              <a:gd name="connsiteY0" fmla="*/ 0 h 5301996"/>
              <a:gd name="connsiteX1" fmla="*/ 4936998 w 4936997"/>
              <a:gd name="connsiteY1" fmla="*/ 0 h 5301996"/>
              <a:gd name="connsiteX2" fmla="*/ 4936998 w 4936997"/>
              <a:gd name="connsiteY2" fmla="*/ 5301996 h 5301996"/>
              <a:gd name="connsiteX3" fmla="*/ 0 w 4936997"/>
              <a:gd name="connsiteY3" fmla="*/ 5301996 h 5301996"/>
            </a:gdLst>
            <a:ahLst/>
            <a:cxnLst>
              <a:cxn ang="0">
                <a:pos x="connsiteX0" y="connsiteY0"/>
              </a:cxn>
              <a:cxn ang="0">
                <a:pos x="connsiteX1" y="connsiteY1"/>
              </a:cxn>
              <a:cxn ang="0">
                <a:pos x="connsiteX2" y="connsiteY2"/>
              </a:cxn>
              <a:cxn ang="0">
                <a:pos x="connsiteX3" y="connsiteY3"/>
              </a:cxn>
            </a:cxnLst>
            <a:rect l="l" t="t" r="r" b="b"/>
            <a:pathLst>
              <a:path w="4936997" h="5301996">
                <a:moveTo>
                  <a:pt x="0" y="0"/>
                </a:moveTo>
                <a:lnTo>
                  <a:pt x="4936998" y="0"/>
                </a:lnTo>
                <a:lnTo>
                  <a:pt x="4936998" y="5301996"/>
                </a:lnTo>
                <a:lnTo>
                  <a:pt x="0" y="5301996"/>
                </a:lnTo>
                <a:close/>
              </a:path>
            </a:pathLst>
          </a:custGeom>
          <a:noFill/>
          <a:ln w="7620" cap="flat">
            <a:noFill/>
            <a:prstDash val="solid"/>
            <a:miter/>
          </a:ln>
        </p:spPr>
        <p:txBody>
          <a:bodyPr rtlCol="0" anchor="ctr"/>
          <a:lstStyle/>
          <a:p>
            <a:endParaRPr lang="nl-NL"/>
          </a:p>
        </p:txBody>
      </p:sp>
      <p:sp>
        <p:nvSpPr>
          <p:cNvPr id="107" name="Tijdelijke aanduiding voor tekst 104">
            <a:extLst>
              <a:ext uri="{FF2B5EF4-FFF2-40B4-BE49-F238E27FC236}">
                <a16:creationId xmlns:a16="http://schemas.microsoft.com/office/drawing/2014/main" id="{108125BD-D2C7-4679-BA1E-15541B224D39}"/>
              </a:ext>
            </a:extLst>
          </p:cNvPr>
          <p:cNvSpPr>
            <a:spLocks noGrp="1"/>
          </p:cNvSpPr>
          <p:nvPr userDrawn="1">
            <p:ph type="body" sz="quarter" idx="10" hasCustomPrompt="1"/>
          </p:nvPr>
        </p:nvSpPr>
        <p:spPr>
          <a:xfrm>
            <a:off x="623888" y="1570999"/>
            <a:ext cx="347386" cy="426720"/>
          </a:xfrm>
        </p:spPr>
        <p:txBody>
          <a:bodyPr lIns="0" tIns="14400" rIns="0" bIns="0">
            <a:normAutofit/>
          </a:bodyPr>
          <a:lstStyle>
            <a:lvl1pPr marL="0" indent="0">
              <a:buNone/>
              <a:defRPr sz="1500" b="1">
                <a:solidFill>
                  <a:srgbClr val="009EE0"/>
                </a:solidFill>
                <a:latin typeface="Arial" panose="020B0604020202020204" pitchFamily="34" charset="0"/>
                <a:cs typeface="Arial" panose="020B0604020202020204" pitchFamily="34" charset="0"/>
              </a:defRPr>
            </a:lvl1pPr>
          </a:lstStyle>
          <a:p>
            <a:pPr lvl="0"/>
            <a:r>
              <a:rPr lang="nl-NL"/>
              <a:t>01</a:t>
            </a:r>
          </a:p>
        </p:txBody>
      </p:sp>
      <p:sp>
        <p:nvSpPr>
          <p:cNvPr id="108" name="Tijdelijke aanduiding voor tekst 104">
            <a:extLst>
              <a:ext uri="{FF2B5EF4-FFF2-40B4-BE49-F238E27FC236}">
                <a16:creationId xmlns:a16="http://schemas.microsoft.com/office/drawing/2014/main" id="{17346220-3C6F-4752-972A-9B319B7EF1CC}"/>
              </a:ext>
            </a:extLst>
          </p:cNvPr>
          <p:cNvSpPr>
            <a:spLocks noGrp="1"/>
          </p:cNvSpPr>
          <p:nvPr>
            <p:ph type="body" sz="quarter" idx="11" hasCustomPrompt="1"/>
          </p:nvPr>
        </p:nvSpPr>
        <p:spPr>
          <a:xfrm>
            <a:off x="1074420" y="1570999"/>
            <a:ext cx="5570220" cy="426720"/>
          </a:xfrm>
        </p:spPr>
        <p:txBody>
          <a:bodyPr lIns="0" tIns="0" rIns="0" bIns="0">
            <a:normAutofit/>
          </a:bodyPr>
          <a:lstStyle>
            <a:lvl1pPr marL="0" indent="0">
              <a:buNone/>
              <a:defRPr sz="2400" b="1">
                <a:solidFill>
                  <a:srgbClr val="009EE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09" name="Tijdelijke aanduiding voor tekst 104">
            <a:extLst>
              <a:ext uri="{FF2B5EF4-FFF2-40B4-BE49-F238E27FC236}">
                <a16:creationId xmlns:a16="http://schemas.microsoft.com/office/drawing/2014/main" id="{EBF741E2-2302-4FC9-9EE7-8CA3A2917950}"/>
              </a:ext>
            </a:extLst>
          </p:cNvPr>
          <p:cNvSpPr>
            <a:spLocks noGrp="1"/>
          </p:cNvSpPr>
          <p:nvPr>
            <p:ph type="body" sz="quarter" idx="12" hasCustomPrompt="1"/>
          </p:nvPr>
        </p:nvSpPr>
        <p:spPr>
          <a:xfrm>
            <a:off x="623888" y="2031248"/>
            <a:ext cx="347386" cy="426720"/>
          </a:xfrm>
        </p:spPr>
        <p:txBody>
          <a:bodyPr lIns="0" tIns="14400" rIns="0" bIns="0">
            <a:normAutofit/>
          </a:bodyPr>
          <a:lstStyle>
            <a:lvl1pPr marL="0" indent="0">
              <a:buNone/>
              <a:defRPr sz="1500" b="1">
                <a:solidFill>
                  <a:srgbClr val="F07400"/>
                </a:solidFill>
                <a:latin typeface="Arial" panose="020B0604020202020204" pitchFamily="34" charset="0"/>
                <a:cs typeface="Arial" panose="020B0604020202020204" pitchFamily="34" charset="0"/>
              </a:defRPr>
            </a:lvl1pPr>
          </a:lstStyle>
          <a:p>
            <a:pPr lvl="0"/>
            <a:r>
              <a:rPr lang="nl-NL"/>
              <a:t>01</a:t>
            </a:r>
          </a:p>
        </p:txBody>
      </p:sp>
      <p:sp>
        <p:nvSpPr>
          <p:cNvPr id="110" name="Tijdelijke aanduiding voor tekst 104">
            <a:extLst>
              <a:ext uri="{FF2B5EF4-FFF2-40B4-BE49-F238E27FC236}">
                <a16:creationId xmlns:a16="http://schemas.microsoft.com/office/drawing/2014/main" id="{B63110B3-4413-4B73-A6DD-58CA853DF665}"/>
              </a:ext>
            </a:extLst>
          </p:cNvPr>
          <p:cNvSpPr>
            <a:spLocks noGrp="1"/>
          </p:cNvSpPr>
          <p:nvPr>
            <p:ph type="body" sz="quarter" idx="13" hasCustomPrompt="1"/>
          </p:nvPr>
        </p:nvSpPr>
        <p:spPr>
          <a:xfrm>
            <a:off x="1074420" y="2031248"/>
            <a:ext cx="5570220" cy="426720"/>
          </a:xfrm>
        </p:spPr>
        <p:txBody>
          <a:bodyPr lIns="0" tIns="0" rIns="0" bIns="0">
            <a:normAutofit/>
          </a:bodyPr>
          <a:lstStyle>
            <a:lvl1pPr marL="0" indent="0">
              <a:buNone/>
              <a:defRPr sz="2400" b="1">
                <a:solidFill>
                  <a:srgbClr val="F0740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11" name="Tijdelijke aanduiding voor tekst 104">
            <a:extLst>
              <a:ext uri="{FF2B5EF4-FFF2-40B4-BE49-F238E27FC236}">
                <a16:creationId xmlns:a16="http://schemas.microsoft.com/office/drawing/2014/main" id="{1906F0F6-9DBF-410B-A4D0-BBA186C3123F}"/>
              </a:ext>
            </a:extLst>
          </p:cNvPr>
          <p:cNvSpPr>
            <a:spLocks noGrp="1"/>
          </p:cNvSpPr>
          <p:nvPr>
            <p:ph type="body" sz="quarter" idx="14" hasCustomPrompt="1"/>
          </p:nvPr>
        </p:nvSpPr>
        <p:spPr>
          <a:xfrm>
            <a:off x="623888" y="2491497"/>
            <a:ext cx="347386" cy="426720"/>
          </a:xfrm>
        </p:spPr>
        <p:txBody>
          <a:bodyPr lIns="0" tIns="14400" rIns="0" bIns="0">
            <a:normAutofit/>
          </a:bodyPr>
          <a:lstStyle>
            <a:lvl1pPr marL="0" indent="0">
              <a:buNone/>
              <a:defRPr sz="1500" b="1">
                <a:solidFill>
                  <a:srgbClr val="009EE0"/>
                </a:solidFill>
                <a:latin typeface="Arial" panose="020B0604020202020204" pitchFamily="34" charset="0"/>
                <a:cs typeface="Arial" panose="020B0604020202020204" pitchFamily="34" charset="0"/>
              </a:defRPr>
            </a:lvl1pPr>
          </a:lstStyle>
          <a:p>
            <a:pPr lvl="0"/>
            <a:r>
              <a:rPr lang="nl-NL"/>
              <a:t>01</a:t>
            </a:r>
          </a:p>
        </p:txBody>
      </p:sp>
      <p:sp>
        <p:nvSpPr>
          <p:cNvPr id="112" name="Tijdelijke aanduiding voor tekst 104">
            <a:extLst>
              <a:ext uri="{FF2B5EF4-FFF2-40B4-BE49-F238E27FC236}">
                <a16:creationId xmlns:a16="http://schemas.microsoft.com/office/drawing/2014/main" id="{9A9D0835-4E3A-43AE-8911-C888DCF5D7DD}"/>
              </a:ext>
            </a:extLst>
          </p:cNvPr>
          <p:cNvSpPr>
            <a:spLocks noGrp="1"/>
          </p:cNvSpPr>
          <p:nvPr>
            <p:ph type="body" sz="quarter" idx="15" hasCustomPrompt="1"/>
          </p:nvPr>
        </p:nvSpPr>
        <p:spPr>
          <a:xfrm>
            <a:off x="1074420" y="2491497"/>
            <a:ext cx="5570220" cy="426720"/>
          </a:xfrm>
        </p:spPr>
        <p:txBody>
          <a:bodyPr lIns="0" tIns="0" rIns="0" bIns="0">
            <a:normAutofit/>
          </a:bodyPr>
          <a:lstStyle>
            <a:lvl1pPr marL="0" indent="0">
              <a:buNone/>
              <a:defRPr sz="2400" b="1">
                <a:solidFill>
                  <a:srgbClr val="009EE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13" name="Tijdelijke aanduiding voor tekst 104">
            <a:extLst>
              <a:ext uri="{FF2B5EF4-FFF2-40B4-BE49-F238E27FC236}">
                <a16:creationId xmlns:a16="http://schemas.microsoft.com/office/drawing/2014/main" id="{2A456A90-E753-4880-A3BF-FD73C364E975}"/>
              </a:ext>
            </a:extLst>
          </p:cNvPr>
          <p:cNvSpPr>
            <a:spLocks noGrp="1"/>
          </p:cNvSpPr>
          <p:nvPr>
            <p:ph type="body" sz="quarter" idx="16" hasCustomPrompt="1"/>
          </p:nvPr>
        </p:nvSpPr>
        <p:spPr>
          <a:xfrm>
            <a:off x="623888" y="2951746"/>
            <a:ext cx="347386" cy="426720"/>
          </a:xfrm>
        </p:spPr>
        <p:txBody>
          <a:bodyPr lIns="0" tIns="14400" rIns="0" bIns="0">
            <a:normAutofit/>
          </a:bodyPr>
          <a:lstStyle>
            <a:lvl1pPr marL="0" indent="0">
              <a:buNone/>
              <a:defRPr sz="1500" b="1">
                <a:solidFill>
                  <a:srgbClr val="F07400"/>
                </a:solidFill>
                <a:latin typeface="Arial" panose="020B0604020202020204" pitchFamily="34" charset="0"/>
                <a:cs typeface="Arial" panose="020B0604020202020204" pitchFamily="34" charset="0"/>
              </a:defRPr>
            </a:lvl1pPr>
          </a:lstStyle>
          <a:p>
            <a:pPr lvl="0"/>
            <a:r>
              <a:rPr lang="nl-NL"/>
              <a:t>01</a:t>
            </a:r>
          </a:p>
        </p:txBody>
      </p:sp>
      <p:sp>
        <p:nvSpPr>
          <p:cNvPr id="114" name="Tijdelijke aanduiding voor tekst 104">
            <a:extLst>
              <a:ext uri="{FF2B5EF4-FFF2-40B4-BE49-F238E27FC236}">
                <a16:creationId xmlns:a16="http://schemas.microsoft.com/office/drawing/2014/main" id="{DE709AFC-C0FD-4983-AEEF-FF4FEA1BC682}"/>
              </a:ext>
            </a:extLst>
          </p:cNvPr>
          <p:cNvSpPr>
            <a:spLocks noGrp="1"/>
          </p:cNvSpPr>
          <p:nvPr>
            <p:ph type="body" sz="quarter" idx="17" hasCustomPrompt="1"/>
          </p:nvPr>
        </p:nvSpPr>
        <p:spPr>
          <a:xfrm>
            <a:off x="1074420" y="2951746"/>
            <a:ext cx="5570220" cy="426720"/>
          </a:xfrm>
        </p:spPr>
        <p:txBody>
          <a:bodyPr lIns="0" tIns="0" rIns="0" bIns="0">
            <a:normAutofit/>
          </a:bodyPr>
          <a:lstStyle>
            <a:lvl1pPr marL="0" indent="0">
              <a:buNone/>
              <a:defRPr sz="2400" b="1">
                <a:solidFill>
                  <a:srgbClr val="F0740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15" name="Tijdelijke aanduiding voor tekst 104">
            <a:extLst>
              <a:ext uri="{FF2B5EF4-FFF2-40B4-BE49-F238E27FC236}">
                <a16:creationId xmlns:a16="http://schemas.microsoft.com/office/drawing/2014/main" id="{FEB80B58-F277-4BBE-AE81-2838E68EF559}"/>
              </a:ext>
            </a:extLst>
          </p:cNvPr>
          <p:cNvSpPr>
            <a:spLocks noGrp="1"/>
          </p:cNvSpPr>
          <p:nvPr>
            <p:ph type="body" sz="quarter" idx="18" hasCustomPrompt="1"/>
          </p:nvPr>
        </p:nvSpPr>
        <p:spPr>
          <a:xfrm>
            <a:off x="623888" y="3411995"/>
            <a:ext cx="347386" cy="426720"/>
          </a:xfrm>
        </p:spPr>
        <p:txBody>
          <a:bodyPr lIns="0" tIns="14400" rIns="0" bIns="0">
            <a:normAutofit/>
          </a:bodyPr>
          <a:lstStyle>
            <a:lvl1pPr marL="0" indent="0">
              <a:buNone/>
              <a:defRPr sz="1500" b="1">
                <a:solidFill>
                  <a:srgbClr val="009EE0"/>
                </a:solidFill>
                <a:latin typeface="Arial" panose="020B0604020202020204" pitchFamily="34" charset="0"/>
                <a:cs typeface="Arial" panose="020B0604020202020204" pitchFamily="34" charset="0"/>
              </a:defRPr>
            </a:lvl1pPr>
          </a:lstStyle>
          <a:p>
            <a:pPr lvl="0"/>
            <a:r>
              <a:rPr lang="nl-NL"/>
              <a:t>01</a:t>
            </a:r>
          </a:p>
        </p:txBody>
      </p:sp>
      <p:sp>
        <p:nvSpPr>
          <p:cNvPr id="116" name="Tijdelijke aanduiding voor tekst 104">
            <a:extLst>
              <a:ext uri="{FF2B5EF4-FFF2-40B4-BE49-F238E27FC236}">
                <a16:creationId xmlns:a16="http://schemas.microsoft.com/office/drawing/2014/main" id="{713A7E71-688C-4E00-9031-530F81ABA0D2}"/>
              </a:ext>
            </a:extLst>
          </p:cNvPr>
          <p:cNvSpPr>
            <a:spLocks noGrp="1"/>
          </p:cNvSpPr>
          <p:nvPr>
            <p:ph type="body" sz="quarter" idx="19" hasCustomPrompt="1"/>
          </p:nvPr>
        </p:nvSpPr>
        <p:spPr>
          <a:xfrm>
            <a:off x="1074420" y="3411995"/>
            <a:ext cx="5570220" cy="426720"/>
          </a:xfrm>
        </p:spPr>
        <p:txBody>
          <a:bodyPr lIns="0" tIns="0" rIns="0" bIns="0">
            <a:normAutofit/>
          </a:bodyPr>
          <a:lstStyle>
            <a:lvl1pPr marL="0" indent="0">
              <a:buNone/>
              <a:defRPr sz="2400" b="1">
                <a:solidFill>
                  <a:srgbClr val="009EE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17" name="Tijdelijke aanduiding voor tekst 104">
            <a:extLst>
              <a:ext uri="{FF2B5EF4-FFF2-40B4-BE49-F238E27FC236}">
                <a16:creationId xmlns:a16="http://schemas.microsoft.com/office/drawing/2014/main" id="{93C43111-97B2-428B-AE8E-324B3B0A79B9}"/>
              </a:ext>
            </a:extLst>
          </p:cNvPr>
          <p:cNvSpPr>
            <a:spLocks noGrp="1"/>
          </p:cNvSpPr>
          <p:nvPr>
            <p:ph type="body" sz="quarter" idx="20" hasCustomPrompt="1"/>
          </p:nvPr>
        </p:nvSpPr>
        <p:spPr>
          <a:xfrm>
            <a:off x="623888" y="3872244"/>
            <a:ext cx="347386" cy="426720"/>
          </a:xfrm>
        </p:spPr>
        <p:txBody>
          <a:bodyPr lIns="0" tIns="14400" rIns="0" bIns="0">
            <a:normAutofit/>
          </a:bodyPr>
          <a:lstStyle>
            <a:lvl1pPr marL="0" indent="0">
              <a:buNone/>
              <a:defRPr sz="1500" b="1">
                <a:solidFill>
                  <a:srgbClr val="F07400"/>
                </a:solidFill>
                <a:latin typeface="Arial" panose="020B0604020202020204" pitchFamily="34" charset="0"/>
                <a:cs typeface="Arial" panose="020B0604020202020204" pitchFamily="34" charset="0"/>
              </a:defRPr>
            </a:lvl1pPr>
          </a:lstStyle>
          <a:p>
            <a:pPr lvl="0"/>
            <a:r>
              <a:rPr lang="nl-NL"/>
              <a:t>01</a:t>
            </a:r>
          </a:p>
        </p:txBody>
      </p:sp>
      <p:sp>
        <p:nvSpPr>
          <p:cNvPr id="118" name="Tijdelijke aanduiding voor tekst 104">
            <a:extLst>
              <a:ext uri="{FF2B5EF4-FFF2-40B4-BE49-F238E27FC236}">
                <a16:creationId xmlns:a16="http://schemas.microsoft.com/office/drawing/2014/main" id="{16C8312F-1731-4E8B-A8C5-2749FAF0501D}"/>
              </a:ext>
            </a:extLst>
          </p:cNvPr>
          <p:cNvSpPr>
            <a:spLocks noGrp="1"/>
          </p:cNvSpPr>
          <p:nvPr>
            <p:ph type="body" sz="quarter" idx="21" hasCustomPrompt="1"/>
          </p:nvPr>
        </p:nvSpPr>
        <p:spPr>
          <a:xfrm>
            <a:off x="1074420" y="3872244"/>
            <a:ext cx="5570220" cy="426720"/>
          </a:xfrm>
        </p:spPr>
        <p:txBody>
          <a:bodyPr lIns="0" tIns="0" rIns="0" bIns="0">
            <a:normAutofit/>
          </a:bodyPr>
          <a:lstStyle>
            <a:lvl1pPr marL="0" indent="0">
              <a:buNone/>
              <a:defRPr sz="2400" b="1">
                <a:solidFill>
                  <a:srgbClr val="F0740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19" name="Tijdelijke aanduiding voor tekst 104">
            <a:extLst>
              <a:ext uri="{FF2B5EF4-FFF2-40B4-BE49-F238E27FC236}">
                <a16:creationId xmlns:a16="http://schemas.microsoft.com/office/drawing/2014/main" id="{FAE93DCA-B044-482E-AB32-2CD782851C04}"/>
              </a:ext>
            </a:extLst>
          </p:cNvPr>
          <p:cNvSpPr>
            <a:spLocks noGrp="1"/>
          </p:cNvSpPr>
          <p:nvPr>
            <p:ph type="body" sz="quarter" idx="22" hasCustomPrompt="1"/>
          </p:nvPr>
        </p:nvSpPr>
        <p:spPr>
          <a:xfrm>
            <a:off x="623888" y="4332493"/>
            <a:ext cx="347386" cy="426720"/>
          </a:xfrm>
        </p:spPr>
        <p:txBody>
          <a:bodyPr lIns="0" tIns="14400" rIns="0" bIns="0">
            <a:normAutofit/>
          </a:bodyPr>
          <a:lstStyle>
            <a:lvl1pPr marL="0" indent="0">
              <a:buNone/>
              <a:defRPr sz="1500" b="1">
                <a:solidFill>
                  <a:srgbClr val="009EE0"/>
                </a:solidFill>
                <a:latin typeface="Arial" panose="020B0604020202020204" pitchFamily="34" charset="0"/>
                <a:cs typeface="Arial" panose="020B0604020202020204" pitchFamily="34" charset="0"/>
              </a:defRPr>
            </a:lvl1pPr>
          </a:lstStyle>
          <a:p>
            <a:pPr lvl="0"/>
            <a:r>
              <a:rPr lang="nl-NL"/>
              <a:t>01</a:t>
            </a:r>
          </a:p>
        </p:txBody>
      </p:sp>
      <p:sp>
        <p:nvSpPr>
          <p:cNvPr id="120" name="Tijdelijke aanduiding voor tekst 104">
            <a:extLst>
              <a:ext uri="{FF2B5EF4-FFF2-40B4-BE49-F238E27FC236}">
                <a16:creationId xmlns:a16="http://schemas.microsoft.com/office/drawing/2014/main" id="{D73FA2FF-5251-4773-8885-A4C526031B8C}"/>
              </a:ext>
            </a:extLst>
          </p:cNvPr>
          <p:cNvSpPr>
            <a:spLocks noGrp="1"/>
          </p:cNvSpPr>
          <p:nvPr>
            <p:ph type="body" sz="quarter" idx="23" hasCustomPrompt="1"/>
          </p:nvPr>
        </p:nvSpPr>
        <p:spPr>
          <a:xfrm>
            <a:off x="1074420" y="4332493"/>
            <a:ext cx="5570220" cy="426720"/>
          </a:xfrm>
        </p:spPr>
        <p:txBody>
          <a:bodyPr lIns="0" tIns="0" rIns="0" bIns="0">
            <a:normAutofit/>
          </a:bodyPr>
          <a:lstStyle>
            <a:lvl1pPr marL="0" indent="0">
              <a:buNone/>
              <a:defRPr sz="2400" b="1">
                <a:solidFill>
                  <a:srgbClr val="009EE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21" name="Tijdelijke aanduiding voor tekst 104">
            <a:extLst>
              <a:ext uri="{FF2B5EF4-FFF2-40B4-BE49-F238E27FC236}">
                <a16:creationId xmlns:a16="http://schemas.microsoft.com/office/drawing/2014/main" id="{A47BF5E1-6B57-4C1A-BD1F-4B1C801CF53C}"/>
              </a:ext>
            </a:extLst>
          </p:cNvPr>
          <p:cNvSpPr>
            <a:spLocks noGrp="1"/>
          </p:cNvSpPr>
          <p:nvPr>
            <p:ph type="body" sz="quarter" idx="24" hasCustomPrompt="1"/>
          </p:nvPr>
        </p:nvSpPr>
        <p:spPr>
          <a:xfrm>
            <a:off x="623888" y="4792742"/>
            <a:ext cx="347386" cy="426720"/>
          </a:xfrm>
        </p:spPr>
        <p:txBody>
          <a:bodyPr lIns="0" tIns="14400" rIns="0" bIns="0">
            <a:normAutofit/>
          </a:bodyPr>
          <a:lstStyle>
            <a:lvl1pPr marL="0" indent="0">
              <a:buNone/>
              <a:defRPr sz="1500" b="1">
                <a:solidFill>
                  <a:srgbClr val="F07400"/>
                </a:solidFill>
                <a:latin typeface="Arial" panose="020B0604020202020204" pitchFamily="34" charset="0"/>
                <a:cs typeface="Arial" panose="020B0604020202020204" pitchFamily="34" charset="0"/>
              </a:defRPr>
            </a:lvl1pPr>
          </a:lstStyle>
          <a:p>
            <a:pPr lvl="0"/>
            <a:r>
              <a:rPr lang="nl-NL"/>
              <a:t>01</a:t>
            </a:r>
          </a:p>
        </p:txBody>
      </p:sp>
      <p:sp>
        <p:nvSpPr>
          <p:cNvPr id="122" name="Tijdelijke aanduiding voor tekst 104">
            <a:extLst>
              <a:ext uri="{FF2B5EF4-FFF2-40B4-BE49-F238E27FC236}">
                <a16:creationId xmlns:a16="http://schemas.microsoft.com/office/drawing/2014/main" id="{F459E821-EB33-4D20-91AD-1C6359455972}"/>
              </a:ext>
            </a:extLst>
          </p:cNvPr>
          <p:cNvSpPr>
            <a:spLocks noGrp="1"/>
          </p:cNvSpPr>
          <p:nvPr>
            <p:ph type="body" sz="quarter" idx="25" hasCustomPrompt="1"/>
          </p:nvPr>
        </p:nvSpPr>
        <p:spPr>
          <a:xfrm>
            <a:off x="1074420" y="4792742"/>
            <a:ext cx="5570220" cy="426720"/>
          </a:xfrm>
        </p:spPr>
        <p:txBody>
          <a:bodyPr lIns="0" tIns="0" rIns="0" bIns="0">
            <a:normAutofit/>
          </a:bodyPr>
          <a:lstStyle>
            <a:lvl1pPr marL="0" indent="0">
              <a:buNone/>
              <a:defRPr sz="2400" b="1">
                <a:solidFill>
                  <a:srgbClr val="F0740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23" name="Titel 46">
            <a:extLst>
              <a:ext uri="{FF2B5EF4-FFF2-40B4-BE49-F238E27FC236}">
                <a16:creationId xmlns:a16="http://schemas.microsoft.com/office/drawing/2014/main" id="{32E0FFFC-201F-47C0-AE68-D75861F87DF5}"/>
              </a:ext>
            </a:extLst>
          </p:cNvPr>
          <p:cNvSpPr>
            <a:spLocks noGrp="1"/>
          </p:cNvSpPr>
          <p:nvPr>
            <p:ph type="title" hasCustomPrompt="1"/>
          </p:nvPr>
        </p:nvSpPr>
        <p:spPr>
          <a:xfrm>
            <a:off x="604646" y="674758"/>
            <a:ext cx="6039994" cy="581894"/>
          </a:xfrm>
        </p:spPr>
        <p:txBody>
          <a:bodyPr lIns="0" tIns="0" rIns="0" bIns="0" anchor="t">
            <a:normAutofit/>
          </a:bodyPr>
          <a:lstStyle>
            <a:lvl1pPr>
              <a:lnSpc>
                <a:spcPct val="80000"/>
              </a:lnSpc>
              <a:defRPr sz="4500" b="1">
                <a:solidFill>
                  <a:srgbClr val="009EE0"/>
                </a:solidFill>
                <a:latin typeface="Arial" panose="020B0604020202020204" pitchFamily="34" charset="0"/>
                <a:cs typeface="Arial" panose="020B0604020202020204" pitchFamily="34" charset="0"/>
              </a:defRPr>
            </a:lvl1pPr>
          </a:lstStyle>
          <a:p>
            <a:r>
              <a:rPr lang="nl-NL" err="1"/>
              <a:t>Table</a:t>
            </a:r>
            <a:r>
              <a:rPr lang="nl-NL"/>
              <a:t> of contents</a:t>
            </a:r>
          </a:p>
        </p:txBody>
      </p:sp>
      <p:sp>
        <p:nvSpPr>
          <p:cNvPr id="124" name="Tijdelijke aanduiding voor tekst 104">
            <a:extLst>
              <a:ext uri="{FF2B5EF4-FFF2-40B4-BE49-F238E27FC236}">
                <a16:creationId xmlns:a16="http://schemas.microsoft.com/office/drawing/2014/main" id="{2C60DA49-CA88-4386-8089-57A7F136918B}"/>
              </a:ext>
            </a:extLst>
          </p:cNvPr>
          <p:cNvSpPr>
            <a:spLocks noGrp="1"/>
          </p:cNvSpPr>
          <p:nvPr>
            <p:ph type="body" sz="quarter" idx="26" hasCustomPrompt="1"/>
          </p:nvPr>
        </p:nvSpPr>
        <p:spPr>
          <a:xfrm>
            <a:off x="623888" y="5252991"/>
            <a:ext cx="347386" cy="426720"/>
          </a:xfrm>
        </p:spPr>
        <p:txBody>
          <a:bodyPr lIns="0" tIns="14400" rIns="0" bIns="0">
            <a:normAutofit/>
          </a:bodyPr>
          <a:lstStyle>
            <a:lvl1pPr marL="0" indent="0">
              <a:buNone/>
              <a:defRPr sz="1500" b="1">
                <a:solidFill>
                  <a:srgbClr val="009EE0"/>
                </a:solidFill>
                <a:latin typeface="Arial" panose="020B0604020202020204" pitchFamily="34" charset="0"/>
                <a:cs typeface="Arial" panose="020B0604020202020204" pitchFamily="34" charset="0"/>
              </a:defRPr>
            </a:lvl1pPr>
          </a:lstStyle>
          <a:p>
            <a:pPr lvl="0"/>
            <a:r>
              <a:rPr lang="nl-NL"/>
              <a:t>01</a:t>
            </a:r>
          </a:p>
        </p:txBody>
      </p:sp>
      <p:sp>
        <p:nvSpPr>
          <p:cNvPr id="125" name="Tijdelijke aanduiding voor tekst 104">
            <a:extLst>
              <a:ext uri="{FF2B5EF4-FFF2-40B4-BE49-F238E27FC236}">
                <a16:creationId xmlns:a16="http://schemas.microsoft.com/office/drawing/2014/main" id="{4EE9175C-CF61-42C7-8A6B-8475846A81B2}"/>
              </a:ext>
            </a:extLst>
          </p:cNvPr>
          <p:cNvSpPr>
            <a:spLocks noGrp="1"/>
          </p:cNvSpPr>
          <p:nvPr>
            <p:ph type="body" sz="quarter" idx="27" hasCustomPrompt="1"/>
          </p:nvPr>
        </p:nvSpPr>
        <p:spPr>
          <a:xfrm>
            <a:off x="1074420" y="5252991"/>
            <a:ext cx="5570220" cy="426720"/>
          </a:xfrm>
        </p:spPr>
        <p:txBody>
          <a:bodyPr lIns="0" tIns="0" rIns="0" bIns="0">
            <a:normAutofit/>
          </a:bodyPr>
          <a:lstStyle>
            <a:lvl1pPr marL="0" indent="0">
              <a:buNone/>
              <a:defRPr sz="2400" b="1">
                <a:solidFill>
                  <a:srgbClr val="009EE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126" name="Tijdelijke aanduiding voor tekst 104">
            <a:extLst>
              <a:ext uri="{FF2B5EF4-FFF2-40B4-BE49-F238E27FC236}">
                <a16:creationId xmlns:a16="http://schemas.microsoft.com/office/drawing/2014/main" id="{1BAC629F-98F4-42CF-B8FD-954363019F9C}"/>
              </a:ext>
            </a:extLst>
          </p:cNvPr>
          <p:cNvSpPr>
            <a:spLocks noGrp="1"/>
          </p:cNvSpPr>
          <p:nvPr>
            <p:ph type="body" sz="quarter" idx="28" hasCustomPrompt="1"/>
          </p:nvPr>
        </p:nvSpPr>
        <p:spPr>
          <a:xfrm>
            <a:off x="623888" y="5713238"/>
            <a:ext cx="347386" cy="426720"/>
          </a:xfrm>
        </p:spPr>
        <p:txBody>
          <a:bodyPr lIns="0" tIns="14400" rIns="0" bIns="0">
            <a:normAutofit/>
          </a:bodyPr>
          <a:lstStyle>
            <a:lvl1pPr marL="0" indent="0">
              <a:buNone/>
              <a:defRPr sz="1500" b="1">
                <a:solidFill>
                  <a:srgbClr val="F07400"/>
                </a:solidFill>
                <a:latin typeface="Arial" panose="020B0604020202020204" pitchFamily="34" charset="0"/>
                <a:cs typeface="Arial" panose="020B0604020202020204" pitchFamily="34" charset="0"/>
              </a:defRPr>
            </a:lvl1pPr>
          </a:lstStyle>
          <a:p>
            <a:pPr lvl="0"/>
            <a:r>
              <a:rPr lang="nl-NL"/>
              <a:t>01</a:t>
            </a:r>
          </a:p>
        </p:txBody>
      </p:sp>
      <p:sp>
        <p:nvSpPr>
          <p:cNvPr id="127" name="Tijdelijke aanduiding voor tekst 104">
            <a:extLst>
              <a:ext uri="{FF2B5EF4-FFF2-40B4-BE49-F238E27FC236}">
                <a16:creationId xmlns:a16="http://schemas.microsoft.com/office/drawing/2014/main" id="{6055455B-8F16-460D-9D62-9629F02AD8B9}"/>
              </a:ext>
            </a:extLst>
          </p:cNvPr>
          <p:cNvSpPr>
            <a:spLocks noGrp="1"/>
          </p:cNvSpPr>
          <p:nvPr>
            <p:ph type="body" sz="quarter" idx="29" hasCustomPrompt="1"/>
          </p:nvPr>
        </p:nvSpPr>
        <p:spPr>
          <a:xfrm>
            <a:off x="1074420" y="5713238"/>
            <a:ext cx="5570220" cy="426720"/>
          </a:xfrm>
        </p:spPr>
        <p:txBody>
          <a:bodyPr lIns="0" tIns="0" rIns="0" bIns="0">
            <a:normAutofit/>
          </a:bodyPr>
          <a:lstStyle>
            <a:lvl1pPr marL="0" indent="0">
              <a:buNone/>
              <a:defRPr sz="2400" b="1">
                <a:solidFill>
                  <a:srgbClr val="F07400"/>
                </a:solidFill>
                <a:latin typeface="Arial" panose="020B0604020202020204" pitchFamily="34" charset="0"/>
                <a:cs typeface="Arial" panose="020B0604020202020204" pitchFamily="34" charset="0"/>
              </a:defRPr>
            </a:lvl1pPr>
          </a:lstStyle>
          <a:p>
            <a:pPr lvl="0"/>
            <a:r>
              <a:rPr lang="en-US"/>
              <a:t>Title goes here</a:t>
            </a:r>
            <a:endParaRPr lang="nl-NL"/>
          </a:p>
        </p:txBody>
      </p:sp>
      <p:sp>
        <p:nvSpPr>
          <p:cNvPr id="203" name="Tijdelijke aanduiding voor voettekst 4">
            <a:extLst>
              <a:ext uri="{FF2B5EF4-FFF2-40B4-BE49-F238E27FC236}">
                <a16:creationId xmlns:a16="http://schemas.microsoft.com/office/drawing/2014/main" id="{849E49FF-2BE1-402C-8FA3-6494260C06AC}"/>
              </a:ext>
            </a:extLst>
          </p:cNvPr>
          <p:cNvSpPr>
            <a:spLocks noGrp="1"/>
          </p:cNvSpPr>
          <p:nvPr>
            <p:ph type="ftr" sz="quarter" idx="3"/>
          </p:nvPr>
        </p:nvSpPr>
        <p:spPr>
          <a:xfrm>
            <a:off x="1485695" y="6249098"/>
            <a:ext cx="3623098" cy="365125"/>
          </a:xfrm>
          <a:prstGeom prst="rect">
            <a:avLst/>
          </a:prstGeom>
        </p:spPr>
        <p:txBody>
          <a:bodyPr vert="horz" lIns="0" tIns="0" rIns="0" bIns="0" rtlCol="0" anchor="ctr"/>
          <a:lstStyle>
            <a:lvl1pPr algn="l">
              <a:defRPr sz="1200">
                <a:solidFill>
                  <a:srgbClr val="009EE0"/>
                </a:solidFill>
                <a:latin typeface="Arial" panose="020B0604020202020204" pitchFamily="34" charset="0"/>
                <a:cs typeface="Arial" panose="020B0604020202020204" pitchFamily="34" charset="0"/>
              </a:defRPr>
            </a:lvl1pPr>
          </a:lstStyle>
          <a:p>
            <a:r>
              <a:rPr lang="nl-NL"/>
              <a:t>Name of the document</a:t>
            </a:r>
          </a:p>
        </p:txBody>
      </p:sp>
      <p:sp>
        <p:nvSpPr>
          <p:cNvPr id="204" name="Tijdelijke aanduiding voor dianummer 5">
            <a:extLst>
              <a:ext uri="{FF2B5EF4-FFF2-40B4-BE49-F238E27FC236}">
                <a16:creationId xmlns:a16="http://schemas.microsoft.com/office/drawing/2014/main" id="{8F76C431-2830-4500-9493-C5C516586F0F}"/>
              </a:ext>
            </a:extLst>
          </p:cNvPr>
          <p:cNvSpPr>
            <a:spLocks noGrp="1"/>
          </p:cNvSpPr>
          <p:nvPr>
            <p:ph type="sldNum" sz="quarter" idx="4"/>
          </p:nvPr>
        </p:nvSpPr>
        <p:spPr>
          <a:xfrm>
            <a:off x="857615" y="6249098"/>
            <a:ext cx="456060" cy="365125"/>
          </a:xfrm>
          <a:prstGeom prst="rect">
            <a:avLst/>
          </a:prstGeom>
        </p:spPr>
        <p:txBody>
          <a:bodyPr vert="horz" lIns="0" tIns="0" rIns="0" bIns="0" rtlCol="0" anchor="ctr"/>
          <a:lstStyle>
            <a:lvl1pPr algn="r">
              <a:defRPr sz="1200">
                <a:solidFill>
                  <a:srgbClr val="009EE0"/>
                </a:solidFill>
                <a:latin typeface="Arial" panose="020B0604020202020204" pitchFamily="34" charset="0"/>
                <a:cs typeface="Arial" panose="020B0604020202020204" pitchFamily="34" charset="0"/>
              </a:defRPr>
            </a:lvl1pPr>
          </a:lstStyle>
          <a:p>
            <a:fld id="{258CA8F0-5E95-4DD2-B2F1-3E438A30869D}" type="slidenum">
              <a:rPr lang="nl-NL" smtClean="0"/>
              <a:pPr/>
              <a:t>‹#›</a:t>
            </a:fld>
            <a:endParaRPr lang="nl-NL"/>
          </a:p>
        </p:txBody>
      </p:sp>
      <p:sp>
        <p:nvSpPr>
          <p:cNvPr id="34" name="Tijdelijke aanduiding voor inhoud 2">
            <a:extLst>
              <a:ext uri="{FF2B5EF4-FFF2-40B4-BE49-F238E27FC236}">
                <a16:creationId xmlns:a16="http://schemas.microsoft.com/office/drawing/2014/main" id="{8C42E78E-05FB-409D-B6C7-995AC854825D}"/>
              </a:ext>
            </a:extLst>
          </p:cNvPr>
          <p:cNvSpPr>
            <a:spLocks noGrp="1"/>
          </p:cNvSpPr>
          <p:nvPr>
            <p:ph sz="quarter" idx="31" hasCustomPrompt="1"/>
          </p:nvPr>
        </p:nvSpPr>
        <p:spPr>
          <a:xfrm>
            <a:off x="10184130" y="6183242"/>
            <a:ext cx="1866002" cy="537598"/>
          </a:xfrm>
          <a:noFill/>
        </p:spPr>
        <p:txBody>
          <a:bodyPr tIns="36000"/>
          <a:lstStyle>
            <a:lvl1pPr marL="0" indent="0" algn="ctr">
              <a:buNone/>
              <a:defRPr b="0">
                <a:solidFill>
                  <a:schemeClr val="tx1"/>
                </a:solidFill>
              </a:defRPr>
            </a:lvl1pPr>
          </a:lstStyle>
          <a:p>
            <a:pPr lvl="0"/>
            <a:r>
              <a:rPr lang="nl-NL"/>
              <a:t>Logo</a:t>
            </a:r>
          </a:p>
        </p:txBody>
      </p:sp>
    </p:spTree>
    <p:extLst>
      <p:ext uri="{BB962C8B-B14F-4D97-AF65-F5344CB8AC3E}">
        <p14:creationId xmlns:p14="http://schemas.microsoft.com/office/powerpoint/2010/main" val="55650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EC340B08-38E3-4721-9134-8572FDB18E44}" type="datetimeFigureOut">
              <a:rPr lang="nb-NO" smtClean="0"/>
              <a:t>27.06.2025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117168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C340B08-38E3-4721-9134-8572FDB18E44}" type="datetimeFigureOut">
              <a:rPr lang="nb-NO" smtClean="0"/>
              <a:t>27.06.2025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345760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C340B08-38E3-4721-9134-8572FDB18E44}" type="datetimeFigureOut">
              <a:rPr lang="nb-NO" smtClean="0"/>
              <a:t>27.06.2025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416577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C340B08-38E3-4721-9134-8572FDB18E44}" type="datetimeFigureOut">
              <a:rPr lang="nb-NO" smtClean="0"/>
              <a:t>27.06.2025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1355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C340B08-38E3-4721-9134-8572FDB18E44}" type="datetimeFigureOut">
              <a:rPr lang="nb-NO" smtClean="0"/>
              <a:t>27.06.2025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298523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C340B08-38E3-4721-9134-8572FDB18E44}" type="datetimeFigureOut">
              <a:rPr lang="nb-NO" smtClean="0"/>
              <a:t>27.06.2025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264327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C340B08-38E3-4721-9134-8572FDB18E44}" type="datetimeFigureOut">
              <a:rPr lang="nb-NO" smtClean="0"/>
              <a:t>27.06.2025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67D2B66-9DAA-4315-B3F8-2AF74533137C}" type="slidenum">
              <a:rPr lang="nb-NO" smtClean="0"/>
              <a:t>‹#›</a:t>
            </a:fld>
            <a:endParaRPr lang="nb-NO"/>
          </a:p>
        </p:txBody>
      </p:sp>
    </p:spTree>
    <p:extLst>
      <p:ext uri="{BB962C8B-B14F-4D97-AF65-F5344CB8AC3E}">
        <p14:creationId xmlns:p14="http://schemas.microsoft.com/office/powerpoint/2010/main" val="208701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40B08-38E3-4721-9134-8572FDB18E44}" type="datetimeFigureOut">
              <a:rPr lang="nb-NO" smtClean="0"/>
              <a:t>27.06.2025</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D2B66-9DAA-4315-B3F8-2AF74533137C}" type="slidenum">
              <a:rPr lang="nb-NO" smtClean="0"/>
              <a:t>‹#›</a:t>
            </a:fld>
            <a:endParaRPr lang="nb-NO"/>
          </a:p>
        </p:txBody>
      </p:sp>
    </p:spTree>
    <p:extLst>
      <p:ext uri="{BB962C8B-B14F-4D97-AF65-F5344CB8AC3E}">
        <p14:creationId xmlns:p14="http://schemas.microsoft.com/office/powerpoint/2010/main" val="362899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Plassholder for tittel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nb-NO"/>
              <a:t>Klikk for å redigere tittelstil</a:t>
            </a:r>
          </a:p>
        </p:txBody>
      </p:sp>
      <p:sp>
        <p:nvSpPr>
          <p:cNvPr id="2051" name="Plassholder for tekst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2"/>
            <a:ext cx="28448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fontAlgn="base">
              <a:spcBef>
                <a:spcPct val="0"/>
              </a:spcBef>
              <a:spcAft>
                <a:spcPct val="0"/>
              </a:spcAft>
              <a:defRPr/>
            </a:pPr>
            <a:endParaRPr lang="nb-NO">
              <a:solidFill>
                <a:prstClr val="black">
                  <a:tint val="75000"/>
                </a:prstClr>
              </a:solidFill>
              <a:latin typeface="Arial" charset="0"/>
            </a:endParaRPr>
          </a:p>
        </p:txBody>
      </p:sp>
      <p:sp>
        <p:nvSpPr>
          <p:cNvPr id="5" name="Plassholder for bunntekst 4"/>
          <p:cNvSpPr>
            <a:spLocks noGrp="1"/>
          </p:cNvSpPr>
          <p:nvPr>
            <p:ph type="ftr" sz="quarter" idx="3"/>
          </p:nvPr>
        </p:nvSpPr>
        <p:spPr>
          <a:xfrm>
            <a:off x="4165600" y="6356352"/>
            <a:ext cx="3860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fontAlgn="base">
              <a:spcBef>
                <a:spcPct val="0"/>
              </a:spcBef>
              <a:spcAft>
                <a:spcPct val="0"/>
              </a:spcAft>
              <a:defRPr/>
            </a:pPr>
            <a:endParaRPr lang="nb-NO">
              <a:solidFill>
                <a:prstClr val="black">
                  <a:tint val="75000"/>
                </a:prstClr>
              </a:solidFill>
              <a:latin typeface="Arial" charset="0"/>
            </a:endParaRPr>
          </a:p>
        </p:txBody>
      </p:sp>
      <p:sp>
        <p:nvSpPr>
          <p:cNvPr id="6" name="Plassholder for lysbildenummer 5"/>
          <p:cNvSpPr>
            <a:spLocks noGrp="1"/>
          </p:cNvSpPr>
          <p:nvPr>
            <p:ph type="sldNum" sz="quarter" idx="4"/>
          </p:nvPr>
        </p:nvSpPr>
        <p:spPr>
          <a:xfrm>
            <a:off x="8737600" y="6356352"/>
            <a:ext cx="28448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fontAlgn="base">
              <a:spcBef>
                <a:spcPct val="0"/>
              </a:spcBef>
              <a:spcAft>
                <a:spcPct val="0"/>
              </a:spcAft>
              <a:defRPr/>
            </a:pPr>
            <a:fld id="{6161BB03-0094-4153-83C2-E31941C0FF85}" type="slidenum">
              <a:rPr lang="nb-NO" smtClean="0">
                <a:solidFill>
                  <a:prstClr val="black">
                    <a:tint val="75000"/>
                  </a:prstClr>
                </a:solidFill>
                <a:latin typeface="Arial" charset="0"/>
              </a:rPr>
              <a:pPr defTabSz="914377" fontAlgn="base">
                <a:spcBef>
                  <a:spcPct val="0"/>
                </a:spcBef>
                <a:spcAft>
                  <a:spcPct val="0"/>
                </a:spcAft>
                <a:defRPr/>
              </a:pPr>
              <a:t>‹#›</a:t>
            </a:fld>
            <a:endParaRPr lang="nb-NO">
              <a:solidFill>
                <a:prstClr val="black">
                  <a:tint val="75000"/>
                </a:prstClr>
              </a:solidFill>
              <a:latin typeface="Arial" charset="0"/>
            </a:endParaRPr>
          </a:p>
        </p:txBody>
      </p:sp>
    </p:spTree>
    <p:extLst>
      <p:ext uri="{BB962C8B-B14F-4D97-AF65-F5344CB8AC3E}">
        <p14:creationId xmlns:p14="http://schemas.microsoft.com/office/powerpoint/2010/main" val="408339690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9" r:id="rId14"/>
    <p:sldLayoutId id="2147484001" r:id="rId15"/>
    <p:sldLayoutId id="2147484002"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E9CF369D-EA51-4F3D-A148-E7AABB02EC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7" name="TekstSylinder 6">
            <a:extLst>
              <a:ext uri="{FF2B5EF4-FFF2-40B4-BE49-F238E27FC236}">
                <a16:creationId xmlns:a16="http://schemas.microsoft.com/office/drawing/2014/main" id="{C4C6C5F8-CA81-4BE1-B43E-0AE9DB4E4521}"/>
              </a:ext>
            </a:extLst>
          </p:cNvPr>
          <p:cNvSpPr txBox="1"/>
          <p:nvPr/>
        </p:nvSpPr>
        <p:spPr>
          <a:xfrm>
            <a:off x="146149" y="3364022"/>
            <a:ext cx="7907885" cy="2246769"/>
          </a:xfrm>
          <a:prstGeom prst="rect">
            <a:avLst/>
          </a:prstGeom>
          <a:noFill/>
        </p:spPr>
        <p:txBody>
          <a:bodyPr wrap="square">
            <a:spAutoFit/>
          </a:bodyPr>
          <a:lstStyle/>
          <a:p>
            <a:r>
              <a:rPr lang="nb-NO" sz="8000" b="1" dirty="0">
                <a:solidFill>
                  <a:schemeClr val="bg1"/>
                </a:solidFill>
                <a:latin typeface="Arial" panose="020B0604020202020204" pitchFamily="34" charset="0"/>
                <a:cs typeface="Arial" panose="020B0604020202020204" pitchFamily="34" charset="0"/>
              </a:rPr>
              <a:t>INGEN ALENE</a:t>
            </a:r>
            <a:br>
              <a:rPr lang="nb-NO" sz="8000" b="1" dirty="0">
                <a:solidFill>
                  <a:schemeClr val="bg1"/>
                </a:solidFill>
                <a:latin typeface="Arial" panose="020B0604020202020204" pitchFamily="34" charset="0"/>
                <a:cs typeface="Arial" panose="020B0604020202020204" pitchFamily="34" charset="0"/>
              </a:rPr>
            </a:br>
            <a:r>
              <a:rPr lang="nb-NO" sz="3000" b="1" dirty="0">
                <a:solidFill>
                  <a:schemeClr val="bg1"/>
                </a:solidFill>
                <a:latin typeface="Arial" panose="020B0604020202020204" pitchFamily="34" charset="0"/>
                <a:cs typeface="Arial" panose="020B0604020202020204" pitchFamily="34" charset="0"/>
              </a:rPr>
              <a:t>Presentasjon av foreldrenettverksundersøkelsen på Fagerli</a:t>
            </a:r>
          </a:p>
        </p:txBody>
      </p:sp>
    </p:spTree>
    <p:extLst>
      <p:ext uri="{BB962C8B-B14F-4D97-AF65-F5344CB8AC3E}">
        <p14:creationId xmlns:p14="http://schemas.microsoft.com/office/powerpoint/2010/main" val="385029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606FC61-CA3E-DEF9-862E-CC6A7498EA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391305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skjermbilde, Font, line&#10;&#10;KI-generert innhold kan være feil.">
            <a:extLst>
              <a:ext uri="{FF2B5EF4-FFF2-40B4-BE49-F238E27FC236}">
                <a16:creationId xmlns:a16="http://schemas.microsoft.com/office/drawing/2014/main" id="{B0A41087-1DB1-0EAE-FDCD-19FF0BF822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102492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5FB6DB2A-EBDE-0C81-E3BA-3796341E14AF}"/>
              </a:ext>
            </a:extLst>
          </p:cNvPr>
          <p:cNvPicPr>
            <a:picLocks noChangeAspect="1"/>
          </p:cNvPicPr>
          <p:nvPr/>
        </p:nvPicPr>
        <p:blipFill>
          <a:blip r:embed="rId2" cstate="print">
            <a:extLst>
              <a:ext uri="{28A0092B-C50C-407E-A947-70E740481C1C}">
                <a14:useLocalDpi xmlns:a14="http://schemas.microsoft.com/office/drawing/2010/main" val="0"/>
              </a:ext>
            </a:extLst>
          </a:blip>
          <a:srcRect b="3434"/>
          <a:stretch/>
        </p:blipFill>
        <p:spPr>
          <a:xfrm>
            <a:off x="20" y="10"/>
            <a:ext cx="12191980" cy="6857990"/>
          </a:xfrm>
          <a:prstGeom prst="rect">
            <a:avLst/>
          </a:prstGeom>
          <a:noFill/>
        </p:spPr>
      </p:pic>
    </p:spTree>
    <p:extLst>
      <p:ext uri="{BB962C8B-B14F-4D97-AF65-F5344CB8AC3E}">
        <p14:creationId xmlns:p14="http://schemas.microsoft.com/office/powerpoint/2010/main" val="403305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9EB3D095-65BC-4E5B-94A1-865A695F63B0}"/>
              </a:ext>
            </a:extLst>
          </p:cNvPr>
          <p:cNvSpPr>
            <a:spLocks noGrp="1"/>
          </p:cNvSpPr>
          <p:nvPr>
            <p:ph type="title"/>
          </p:nvPr>
        </p:nvSpPr>
        <p:spPr>
          <a:xfrm>
            <a:off x="927353" y="2112655"/>
            <a:ext cx="5168647" cy="4237556"/>
          </a:xfrm>
        </p:spPr>
        <p:txBody>
          <a:bodyPr wrap="square" anchor="t">
            <a:normAutofit fontScale="90000"/>
          </a:bodyPr>
          <a:lstStyle/>
          <a:p>
            <a:pPr algn="ctr">
              <a:lnSpc>
                <a:spcPct val="100000"/>
              </a:lnSpc>
            </a:pPr>
            <a:r>
              <a:rPr lang="nb-NO" sz="3300" i="0" dirty="0">
                <a:effectLst/>
                <a:latin typeface="Roboto" panose="02000000000000000000" pitchFamily="2" charset="0"/>
              </a:rPr>
              <a:t>Har du noen andre tanker eller forslag til hvordan vi kan skape et bedre og mer støttende lokalsamfunn for barnefamilier i </a:t>
            </a:r>
            <a:r>
              <a:rPr lang="nb-NO" sz="3300" i="0" dirty="0" err="1">
                <a:effectLst/>
                <a:latin typeface="Roboto" panose="02000000000000000000" pitchFamily="2" charset="0"/>
              </a:rPr>
              <a:t>Fagerliområdet</a:t>
            </a:r>
            <a:r>
              <a:rPr lang="nb-NO" sz="3300" i="0" dirty="0">
                <a:effectLst/>
                <a:latin typeface="Roboto" panose="02000000000000000000" pitchFamily="2" charset="0"/>
              </a:rPr>
              <a:t>?</a:t>
            </a:r>
            <a:br>
              <a:rPr lang="nb-NO" sz="1100" b="0" i="0" dirty="0">
                <a:effectLst/>
                <a:latin typeface="Roboto" panose="02000000000000000000" pitchFamily="2" charset="0"/>
              </a:rPr>
            </a:br>
            <a:br>
              <a:rPr lang="nb-NO" sz="1800" i="0" dirty="0">
                <a:effectLst/>
              </a:rPr>
            </a:br>
            <a:br>
              <a:rPr lang="nb-NO" sz="1800" i="0" dirty="0">
                <a:effectLst/>
              </a:rPr>
            </a:br>
            <a:br>
              <a:rPr lang="nb-NO" sz="1800" i="0" dirty="0">
                <a:effectLst/>
              </a:rPr>
            </a:br>
            <a:br>
              <a:rPr lang="nb-NO" sz="1800" i="0" dirty="0">
                <a:effectLst/>
              </a:rPr>
            </a:br>
            <a:br>
              <a:rPr lang="nb-NO" sz="1800" b="0" i="0" dirty="0">
                <a:effectLst/>
              </a:rPr>
            </a:br>
            <a:r>
              <a:rPr lang="nb-NO" sz="1800" b="0" i="0" dirty="0">
                <a:effectLst/>
              </a:rPr>
              <a:t> </a:t>
            </a:r>
            <a:endParaRPr lang="nl-NL" sz="1800" dirty="0"/>
          </a:p>
        </p:txBody>
      </p:sp>
      <p:pic>
        <p:nvPicPr>
          <p:cNvPr id="13" name="Plassholder for bilde 12">
            <a:extLst>
              <a:ext uri="{FF2B5EF4-FFF2-40B4-BE49-F238E27FC236}">
                <a16:creationId xmlns:a16="http://schemas.microsoft.com/office/drawing/2014/main" id="{6C9C2FC9-756B-4607-975C-4A0CCACE3691}"/>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p:blipFill>
        <p:spPr>
          <a:xfrm>
            <a:off x="4510555" y="2"/>
            <a:ext cx="7680893" cy="6120617"/>
          </a:xfrm>
          <a:noFill/>
        </p:spPr>
      </p:pic>
      <p:pic>
        <p:nvPicPr>
          <p:cNvPr id="11" name="Content Placeholder 10">
            <a:extLst>
              <a:ext uri="{FF2B5EF4-FFF2-40B4-BE49-F238E27FC236}">
                <a16:creationId xmlns:a16="http://schemas.microsoft.com/office/drawing/2014/main" id="{91B599AA-FC8C-7A43-A5CD-B987AEFE90C2}"/>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10184130" y="6213939"/>
            <a:ext cx="1866002" cy="476203"/>
          </a:xfrm>
          <a:noFill/>
        </p:spPr>
      </p:pic>
      <p:sp>
        <p:nvSpPr>
          <p:cNvPr id="9" name="TekstSylinder 8">
            <a:extLst>
              <a:ext uri="{FF2B5EF4-FFF2-40B4-BE49-F238E27FC236}">
                <a16:creationId xmlns:a16="http://schemas.microsoft.com/office/drawing/2014/main" id="{4F49A543-3FDD-46A9-8D2A-52C30A8EE0CA}"/>
              </a:ext>
            </a:extLst>
          </p:cNvPr>
          <p:cNvSpPr txBox="1"/>
          <p:nvPr/>
        </p:nvSpPr>
        <p:spPr>
          <a:xfrm>
            <a:off x="1085645" y="4822123"/>
            <a:ext cx="6098058" cy="369332"/>
          </a:xfrm>
          <a:prstGeom prst="rect">
            <a:avLst/>
          </a:prstGeom>
          <a:noFill/>
        </p:spPr>
        <p:txBody>
          <a:bodyPr wrap="square">
            <a:spAutoFit/>
          </a:bodyPr>
          <a:lstStyle/>
          <a:p>
            <a:pPr marL="0" marR="0" lvl="0" indent="0" algn="l" defTabSz="914200" rtl="0" eaLnBrk="1" fontAlgn="auto" latinLnBrk="0" hangingPunct="1">
              <a:spcBef>
                <a:spcPts val="0"/>
              </a:spcBef>
              <a:spcAft>
                <a:spcPts val="600"/>
              </a:spcAft>
              <a:buClrTx/>
              <a:buSzTx/>
              <a:buFontTx/>
              <a:buNone/>
              <a:tabLst/>
              <a:defRPr/>
            </a:pPr>
            <a:r>
              <a:rPr lang="nb-NO" i="1">
                <a:solidFill>
                  <a:schemeClr val="accent1">
                    <a:lumMod val="50000"/>
                  </a:schemeClr>
                </a:solidFill>
                <a:highlight>
                  <a:srgbClr val="FFFF00"/>
                </a:highlight>
                <a:latin typeface="Arial" panose="020B0604020202020204"/>
              </a:rPr>
              <a:t> </a:t>
            </a:r>
            <a:endParaRPr lang="nb-NO" b="0" i="1" u="none" strike="noStrike" kern="1200" cap="none" spc="0" normalizeH="0" baseline="0" noProof="0">
              <a:ln>
                <a:noFill/>
              </a:ln>
              <a:solidFill>
                <a:schemeClr val="accent1">
                  <a:lumMod val="50000"/>
                </a:schemeClr>
              </a:solidFill>
              <a:effectLst/>
              <a:highlight>
                <a:srgbClr val="FFFF00"/>
              </a:highlight>
              <a:uLnTx/>
              <a:uFillTx/>
              <a:latin typeface="Arial" panose="020B0604020202020204"/>
              <a:cs typeface="Arial"/>
            </a:endParaRPr>
          </a:p>
        </p:txBody>
      </p:sp>
    </p:spTree>
    <p:extLst>
      <p:ext uri="{BB962C8B-B14F-4D97-AF65-F5344CB8AC3E}">
        <p14:creationId xmlns:p14="http://schemas.microsoft.com/office/powerpoint/2010/main" val="183926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853542B5-3714-4984-AB0B-801755C00D82}"/>
              </a:ext>
            </a:extLst>
          </p:cNvPr>
          <p:cNvSpPr>
            <a:spLocks noGrp="1"/>
          </p:cNvSpPr>
          <p:nvPr>
            <p:ph type="body" sz="quarter" idx="11"/>
          </p:nvPr>
        </p:nvSpPr>
        <p:spPr>
          <a:xfrm>
            <a:off x="336680" y="1225118"/>
            <a:ext cx="5357684" cy="5465824"/>
          </a:xfrm>
        </p:spPr>
        <p:txBody>
          <a:bodyPr>
            <a:normAutofit fontScale="70000" lnSpcReduction="20000"/>
          </a:bodyPr>
          <a:lstStyle/>
          <a:p>
            <a:pPr marL="0" indent="0">
              <a:buNone/>
            </a:pPr>
            <a:r>
              <a:rPr lang="nb-NO" sz="1800" b="0" i="0" u="none" strike="noStrike" baseline="0" dirty="0">
                <a:solidFill>
                  <a:srgbClr val="000000"/>
                </a:solidFill>
                <a:latin typeface="Aptos" panose="020B0004020202020204" pitchFamily="34" charset="0"/>
              </a:rPr>
              <a:t> </a:t>
            </a:r>
          </a:p>
          <a:p>
            <a:pPr marL="0" indent="0">
              <a:buNone/>
            </a:pPr>
            <a:r>
              <a:rPr lang="nb-NO" sz="1900" b="1" i="0" u="none" strike="noStrike" baseline="0" dirty="0">
                <a:latin typeface="Aptos" panose="020B0004020202020204" pitchFamily="34" charset="0"/>
              </a:rPr>
              <a:t>1. Flere sosiale møteplasser for barn og foreldre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Organisere aktiviteter i helger/ettermiddager (</a:t>
            </a:r>
            <a:r>
              <a:rPr lang="nb-NO" sz="1900" b="0" i="0" u="none" strike="noStrike" baseline="0" dirty="0" err="1">
                <a:latin typeface="Aptos" panose="020B0004020202020204" pitchFamily="34" charset="0"/>
              </a:rPr>
              <a:t>idrettsakt.lekegr</a:t>
            </a:r>
            <a:r>
              <a:rPr lang="nb-NO" sz="1900" b="0" i="0" u="none" strike="noStrike" baseline="0" dirty="0">
                <a:latin typeface="Aptos" panose="020B0004020202020204" pitchFamily="34" charset="0"/>
              </a:rPr>
              <a:t> og turer)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Lavterskeltilbud der barn og voksne kan møtes uformelt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Bedre tilrettelegging for at foreldre kan bli kjent med hverandre </a:t>
            </a:r>
          </a:p>
          <a:p>
            <a:pPr marL="0" indent="0">
              <a:buNone/>
            </a:pPr>
            <a:endParaRPr lang="nb-NO" sz="1900" b="0" i="0" u="none" strike="noStrike" baseline="0" dirty="0">
              <a:latin typeface="Aptos" panose="020B0004020202020204" pitchFamily="34" charset="0"/>
            </a:endParaRPr>
          </a:p>
          <a:p>
            <a:pPr marL="0" indent="0">
              <a:buNone/>
            </a:pPr>
            <a:r>
              <a:rPr lang="nb-NO" sz="1900" b="0" i="0" u="none" strike="noStrike" baseline="0" dirty="0">
                <a:latin typeface="Aptos" panose="020B0004020202020204" pitchFamily="34" charset="0"/>
              </a:rPr>
              <a:t>2. </a:t>
            </a:r>
            <a:r>
              <a:rPr lang="nb-NO" sz="1900" b="1" i="0" u="none" strike="noStrike" baseline="0" dirty="0">
                <a:latin typeface="Aptos" panose="020B0004020202020204" pitchFamily="34" charset="0"/>
              </a:rPr>
              <a:t>Bedre kommunikasjon og inkludering av foreldre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Foreldremøter med mer sosialt preg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Økt informasjon om hva som skjer i barnehage/skole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Klassekontakter og FAU bør ha tydeligere roller og oppgaver </a:t>
            </a:r>
          </a:p>
          <a:p>
            <a:pPr marL="0" indent="0">
              <a:buNone/>
            </a:pPr>
            <a:endParaRPr lang="nb-NO" sz="1900" b="0" i="0" u="none" strike="noStrike" baseline="0" dirty="0">
              <a:latin typeface="Aptos" panose="020B0004020202020204" pitchFamily="34" charset="0"/>
            </a:endParaRPr>
          </a:p>
          <a:p>
            <a:pPr marL="0" indent="0">
              <a:buNone/>
            </a:pPr>
            <a:r>
              <a:rPr lang="nb-NO" sz="1900" b="0" i="0" u="none" strike="noStrike" baseline="0" dirty="0">
                <a:latin typeface="Aptos" panose="020B0004020202020204" pitchFamily="34" charset="0"/>
              </a:rPr>
              <a:t>3. </a:t>
            </a:r>
            <a:r>
              <a:rPr lang="nb-NO" sz="1900" b="1" i="0" u="none" strike="noStrike" baseline="0" dirty="0">
                <a:latin typeface="Aptos" panose="020B0004020202020204" pitchFamily="34" charset="0"/>
              </a:rPr>
              <a:t>Felles arrangementer for å styrke fellesskapet </a:t>
            </a:r>
            <a:br>
              <a:rPr lang="nb-NO" sz="1900" b="1" i="0" u="none" strike="noStrike" baseline="0" dirty="0">
                <a:latin typeface="Aptos" panose="020B0004020202020204" pitchFamily="34" charset="0"/>
              </a:rPr>
            </a:b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Temadager som internasjonal dag, aktivitetsdager og felles utflukter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Initiativ som involverer lokale organisasjoner og frivillige </a:t>
            </a:r>
          </a:p>
          <a:p>
            <a:pPr marL="0" indent="0">
              <a:buNone/>
            </a:pPr>
            <a:endParaRPr lang="nb-NO" sz="1900" b="0" i="0" u="none" strike="noStrike" baseline="0" dirty="0">
              <a:latin typeface="Aptos" panose="020B0004020202020204" pitchFamily="34" charset="0"/>
            </a:endParaRPr>
          </a:p>
          <a:p>
            <a:pPr marL="0" indent="0">
              <a:buNone/>
            </a:pPr>
            <a:r>
              <a:rPr lang="nb-NO" sz="1900" b="0" i="0" u="none" strike="noStrike" baseline="0" dirty="0">
                <a:latin typeface="Aptos" panose="020B0004020202020204" pitchFamily="34" charset="0"/>
              </a:rPr>
              <a:t>4. </a:t>
            </a:r>
            <a:r>
              <a:rPr lang="nb-NO" sz="1900" b="1" i="0" u="none" strike="noStrike" baseline="0" dirty="0">
                <a:latin typeface="Aptos" panose="020B0004020202020204" pitchFamily="34" charset="0"/>
              </a:rPr>
              <a:t>Bedre tilgang til fritidsaktiviteter </a:t>
            </a:r>
            <a:br>
              <a:rPr lang="nb-NO" sz="1900" b="1" i="0" u="none" strike="noStrike" baseline="0" dirty="0">
                <a:latin typeface="Aptos" panose="020B0004020202020204" pitchFamily="34" charset="0"/>
              </a:rPr>
            </a:b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Flere lavterskel tilbud og samlingssteder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Informasjon om støtteordninger for aktiviteter </a:t>
            </a:r>
          </a:p>
          <a:p>
            <a:pPr marL="0" indent="0">
              <a:buNone/>
            </a:pPr>
            <a:endParaRPr lang="nb-NO" sz="1900" b="0" i="0" u="none" strike="noStrike" baseline="0" dirty="0">
              <a:latin typeface="Aptos" panose="020B0004020202020204" pitchFamily="34" charset="0"/>
            </a:endParaRPr>
          </a:p>
          <a:p>
            <a:pPr marL="0" indent="0">
              <a:buNone/>
            </a:pPr>
            <a:r>
              <a:rPr lang="nb-NO" sz="1900" b="0" i="0" u="none" strike="noStrike" baseline="0" dirty="0">
                <a:latin typeface="Aptos" panose="020B0004020202020204" pitchFamily="34" charset="0"/>
              </a:rPr>
              <a:t>5. </a:t>
            </a:r>
            <a:r>
              <a:rPr lang="nb-NO" sz="1900" b="1" i="0" u="none" strike="noStrike" baseline="0" dirty="0">
                <a:latin typeface="Aptos" panose="020B0004020202020204" pitchFamily="34" charset="0"/>
              </a:rPr>
              <a:t>Foreldreengasjement og ansvar </a:t>
            </a:r>
            <a:br>
              <a:rPr lang="nb-NO" sz="1900" b="1" i="0" u="none" strike="noStrike" baseline="0" dirty="0">
                <a:latin typeface="Aptos" panose="020B0004020202020204" pitchFamily="34" charset="0"/>
              </a:rPr>
            </a:b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Økt fokus på at foreldrene tar initiativ til samvær på fritiden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Oppfordring til å inkludere flere barn i lek og aktiviteter </a:t>
            </a:r>
          </a:p>
          <a:p>
            <a:pPr marL="0" indent="0">
              <a:buNone/>
            </a:pPr>
            <a:endParaRPr lang="nb-NO" sz="1900" b="0" i="0" u="none" strike="noStrike" baseline="0" dirty="0">
              <a:latin typeface="Aptos" panose="020B0004020202020204" pitchFamily="34" charset="0"/>
            </a:endParaRPr>
          </a:p>
          <a:p>
            <a:pPr marL="0" indent="0">
              <a:buNone/>
            </a:pPr>
            <a:r>
              <a:rPr lang="nb-NO" sz="1900" b="1" i="0" u="none" strike="noStrike" baseline="0" dirty="0">
                <a:latin typeface="Aptos" panose="020B0004020202020204" pitchFamily="34" charset="0"/>
              </a:rPr>
              <a:t>Ekstra viktige punkter: </a:t>
            </a:r>
            <a:endParaRPr lang="nb-NO" sz="1900" b="0" i="0" u="none" strike="noStrike" baseline="0" dirty="0">
              <a:latin typeface="Aptos" panose="020B0004020202020204" pitchFamily="34" charset="0"/>
            </a:endParaRP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Økt satsing på inkluderende aktiviteter som ikke koster mye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Bedre informasjon og tilgjengelighet til aktiviteter og støtteordninger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Lavterskel møteplasser for både barn og foreldre </a:t>
            </a:r>
          </a:p>
          <a:p>
            <a:pPr marL="0" indent="0">
              <a:buNone/>
            </a:pPr>
            <a:r>
              <a:rPr lang="nb-NO" sz="1900" b="0" i="0" u="none" strike="noStrike" baseline="0" dirty="0">
                <a:latin typeface="Wingdings" panose="05000000000000000000" pitchFamily="2" charset="2"/>
              </a:rPr>
              <a:t> </a:t>
            </a:r>
            <a:r>
              <a:rPr lang="nb-NO" sz="1900" b="0" i="0" u="none" strike="noStrike" baseline="0" dirty="0">
                <a:latin typeface="Aptos" panose="020B0004020202020204" pitchFamily="34" charset="0"/>
              </a:rPr>
              <a:t>Økt bevissthet rundt verdien av et sterkt foreldrefellesskap </a:t>
            </a:r>
          </a:p>
          <a:p>
            <a:endParaRPr lang="nl-NL" dirty="0"/>
          </a:p>
        </p:txBody>
      </p:sp>
      <p:sp>
        <p:nvSpPr>
          <p:cNvPr id="5" name="Titel 4">
            <a:extLst>
              <a:ext uri="{FF2B5EF4-FFF2-40B4-BE49-F238E27FC236}">
                <a16:creationId xmlns:a16="http://schemas.microsoft.com/office/drawing/2014/main" id="{2A6F253C-45AF-47DC-BA81-561EC65FFF04}"/>
              </a:ext>
            </a:extLst>
          </p:cNvPr>
          <p:cNvSpPr>
            <a:spLocks noGrp="1"/>
          </p:cNvSpPr>
          <p:nvPr>
            <p:ph type="title"/>
          </p:nvPr>
        </p:nvSpPr>
        <p:spPr>
          <a:xfrm>
            <a:off x="623888" y="674758"/>
            <a:ext cx="4936997" cy="612866"/>
          </a:xfrm>
        </p:spPr>
        <p:txBody>
          <a:bodyPr/>
          <a:lstStyle/>
          <a:p>
            <a:r>
              <a:rPr lang="nl-NL" dirty="0"/>
              <a:t>Hovedfunn</a:t>
            </a:r>
          </a:p>
        </p:txBody>
      </p:sp>
      <p:pic>
        <p:nvPicPr>
          <p:cNvPr id="8" name="Tijdelijke aanduiding voor afbeelding 7">
            <a:extLst>
              <a:ext uri="{FF2B5EF4-FFF2-40B4-BE49-F238E27FC236}">
                <a16:creationId xmlns:a16="http://schemas.microsoft.com/office/drawing/2014/main" id="{7D08E45E-E04F-4E20-B097-7DB0082D583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p:blipFill>
        <p:spPr>
          <a:xfrm>
            <a:off x="6008384" y="0"/>
            <a:ext cx="6183616" cy="6118330"/>
          </a:xfrm>
        </p:spPr>
      </p:pic>
      <p:pic>
        <p:nvPicPr>
          <p:cNvPr id="9" name="Content Placeholder 8">
            <a:extLst>
              <a:ext uri="{FF2B5EF4-FFF2-40B4-BE49-F238E27FC236}">
                <a16:creationId xmlns:a16="http://schemas.microsoft.com/office/drawing/2014/main" id="{A0CDFAA0-B789-0640-8BD0-BCE3EF29DF9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0183813" y="6213846"/>
            <a:ext cx="1866900" cy="477096"/>
          </a:xfrm>
        </p:spPr>
      </p:pic>
    </p:spTree>
    <p:extLst>
      <p:ext uri="{BB962C8B-B14F-4D97-AF65-F5344CB8AC3E}">
        <p14:creationId xmlns:p14="http://schemas.microsoft.com/office/powerpoint/2010/main" val="321282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7D08E45E-E04F-4E20-B097-7DB0082D583C}"/>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p:blipFill>
        <p:spPr>
          <a:xfrm>
            <a:off x="6007221" y="0"/>
            <a:ext cx="6183616" cy="6118330"/>
          </a:xfrm>
        </p:spPr>
      </p:pic>
      <p:pic>
        <p:nvPicPr>
          <p:cNvPr id="9" name="Content Placeholder 8">
            <a:extLst>
              <a:ext uri="{FF2B5EF4-FFF2-40B4-BE49-F238E27FC236}">
                <a16:creationId xmlns:a16="http://schemas.microsoft.com/office/drawing/2014/main" id="{A0CDFAA0-B789-0640-8BD0-BCE3EF29DF9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0183813" y="6213846"/>
            <a:ext cx="1866900" cy="477096"/>
          </a:xfrm>
        </p:spPr>
      </p:pic>
      <p:sp>
        <p:nvSpPr>
          <p:cNvPr id="3" name="TekstSylinder 2">
            <a:extLst>
              <a:ext uri="{FF2B5EF4-FFF2-40B4-BE49-F238E27FC236}">
                <a16:creationId xmlns:a16="http://schemas.microsoft.com/office/drawing/2014/main" id="{8AE00D80-DCBC-961C-8F4E-D704A5D3CE6D}"/>
              </a:ext>
            </a:extLst>
          </p:cNvPr>
          <p:cNvSpPr txBox="1"/>
          <p:nvPr/>
        </p:nvSpPr>
        <p:spPr>
          <a:xfrm>
            <a:off x="367002" y="1857271"/>
            <a:ext cx="5287349" cy="3939540"/>
          </a:xfrm>
          <a:prstGeom prst="rect">
            <a:avLst/>
          </a:prstGeom>
          <a:noFill/>
        </p:spPr>
        <p:txBody>
          <a:bodyPr wrap="square">
            <a:spAutoFit/>
          </a:bodyPr>
          <a:lstStyle/>
          <a:p>
            <a:pPr algn="ctr"/>
            <a:r>
              <a:rPr lang="nb-NO" sz="3000" b="0" i="0" dirty="0">
                <a:solidFill>
                  <a:schemeClr val="bg1"/>
                </a:solidFill>
                <a:effectLst/>
                <a:latin typeface="Roboto" panose="02000000000000000000" pitchFamily="2" charset="0"/>
              </a:rPr>
              <a:t>«Hver onsdag er det middag for familier i Nanset kirke, pleier å ha bra oppmøte - hva om man kunne gjort noe lignende i klubbhuset? </a:t>
            </a:r>
            <a:r>
              <a:rPr lang="nb-NO" sz="3000" dirty="0" err="1">
                <a:solidFill>
                  <a:schemeClr val="bg1"/>
                </a:solidFill>
                <a:latin typeface="Roboto" panose="02000000000000000000" pitchFamily="2" charset="0"/>
              </a:rPr>
              <a:t>F.</a:t>
            </a:r>
            <a:r>
              <a:rPr lang="nb-NO" sz="3000" b="0" i="0" dirty="0" err="1">
                <a:solidFill>
                  <a:schemeClr val="bg1"/>
                </a:solidFill>
                <a:effectLst/>
                <a:latin typeface="Roboto" panose="02000000000000000000" pitchFamily="2" charset="0"/>
              </a:rPr>
              <a:t>eks</a:t>
            </a:r>
            <a:r>
              <a:rPr lang="nb-NO" sz="3000" b="0" i="0" dirty="0">
                <a:solidFill>
                  <a:schemeClr val="bg1"/>
                </a:solidFill>
                <a:effectLst/>
                <a:latin typeface="Roboto" panose="02000000000000000000" pitchFamily="2" charset="0"/>
              </a:rPr>
              <a:t> en gang i </a:t>
            </a:r>
            <a:r>
              <a:rPr lang="nb-NO" sz="3000" b="0" i="0" dirty="0" err="1">
                <a:solidFill>
                  <a:schemeClr val="bg1"/>
                </a:solidFill>
                <a:effectLst/>
                <a:latin typeface="Roboto" panose="02000000000000000000" pitchFamily="2" charset="0"/>
              </a:rPr>
              <a:t>mnd</a:t>
            </a:r>
            <a:r>
              <a:rPr lang="nb-NO" sz="3000" b="0" i="0" dirty="0">
                <a:solidFill>
                  <a:schemeClr val="bg1"/>
                </a:solidFill>
                <a:effectLst/>
                <a:latin typeface="Roboto" panose="02000000000000000000" pitchFamily="2" charset="0"/>
              </a:rPr>
              <a:t>? Familier og barn møtes på tvers, utenom skole og </a:t>
            </a:r>
            <a:r>
              <a:rPr lang="nb-NO" sz="3000" b="0" i="0" dirty="0" err="1">
                <a:solidFill>
                  <a:schemeClr val="bg1"/>
                </a:solidFill>
                <a:effectLst/>
                <a:latin typeface="Roboto" panose="02000000000000000000" pitchFamily="2" charset="0"/>
              </a:rPr>
              <a:t>bhg</a:t>
            </a:r>
            <a:r>
              <a:rPr lang="nb-NO" sz="4000" b="0" i="0" dirty="0">
                <a:solidFill>
                  <a:schemeClr val="bg1"/>
                </a:solidFill>
                <a:effectLst/>
                <a:latin typeface="Roboto" panose="02000000000000000000" pitchFamily="2" charset="0"/>
              </a:rPr>
              <a:t>.»</a:t>
            </a:r>
            <a:endParaRPr lang="nb-NO" sz="40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65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BE839-830B-D7FB-E918-0412EF771CAC}"/>
            </a:ext>
          </a:extLst>
        </p:cNvPr>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AA146DB5-0836-0340-E41A-323E17BCC9BA}"/>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p:blipFill>
        <p:spPr>
          <a:xfrm>
            <a:off x="6008384" y="-93306"/>
            <a:ext cx="6183616" cy="6118330"/>
          </a:xfrm>
        </p:spPr>
      </p:pic>
      <p:pic>
        <p:nvPicPr>
          <p:cNvPr id="9" name="Content Placeholder 8">
            <a:extLst>
              <a:ext uri="{FF2B5EF4-FFF2-40B4-BE49-F238E27FC236}">
                <a16:creationId xmlns:a16="http://schemas.microsoft.com/office/drawing/2014/main" id="{73B7F307-C894-EB66-B3F9-1831A488BE2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0183813" y="6213846"/>
            <a:ext cx="1866900" cy="477096"/>
          </a:xfrm>
        </p:spPr>
      </p:pic>
      <p:sp>
        <p:nvSpPr>
          <p:cNvPr id="3" name="TekstSylinder 2">
            <a:extLst>
              <a:ext uri="{FF2B5EF4-FFF2-40B4-BE49-F238E27FC236}">
                <a16:creationId xmlns:a16="http://schemas.microsoft.com/office/drawing/2014/main" id="{239FBF82-8EF1-EC48-ACB2-BB89A0E1691C}"/>
              </a:ext>
            </a:extLst>
          </p:cNvPr>
          <p:cNvSpPr txBox="1"/>
          <p:nvPr/>
        </p:nvSpPr>
        <p:spPr>
          <a:xfrm>
            <a:off x="429207" y="1396961"/>
            <a:ext cx="5287349" cy="4247317"/>
          </a:xfrm>
          <a:prstGeom prst="rect">
            <a:avLst/>
          </a:prstGeom>
          <a:noFill/>
        </p:spPr>
        <p:txBody>
          <a:bodyPr wrap="square">
            <a:spAutoFit/>
          </a:bodyPr>
          <a:lstStyle/>
          <a:p>
            <a:pPr algn="ctr"/>
            <a:r>
              <a:rPr lang="nb-NO" sz="3000" b="0" i="0" dirty="0">
                <a:solidFill>
                  <a:schemeClr val="bg1"/>
                </a:solidFill>
                <a:effectLst/>
                <a:latin typeface="Roboto" panose="02000000000000000000" pitchFamily="2" charset="0"/>
              </a:rPr>
              <a:t>«Fortsette å vise (hylle!) det som faktisk skjer av sosiale møter og fellesskaps initiativ i sosiale medier og lokal presse. Hylle aktivitet og initiativ som tas, det kan bidra til at flere får øynene opp for hvor mye bra som skjer og øke andelen som blir med.»</a:t>
            </a:r>
            <a:endParaRPr lang="nb-NO" sz="3000" b="0" i="0" dirty="0">
              <a:solidFill>
                <a:schemeClr val="bg1"/>
              </a:solidFill>
              <a:effectLst/>
              <a:latin typeface="+mj-lt"/>
              <a:cs typeface="Arial" panose="020B0604020202020204" pitchFamily="34" charset="0"/>
            </a:endParaRPr>
          </a:p>
        </p:txBody>
      </p:sp>
    </p:spTree>
    <p:extLst>
      <p:ext uri="{BB962C8B-B14F-4D97-AF65-F5344CB8AC3E}">
        <p14:creationId xmlns:p14="http://schemas.microsoft.com/office/powerpoint/2010/main" val="2171391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FA62-A518-2890-A5A4-1E1D868CFCD1}"/>
            </a:ext>
          </a:extLst>
        </p:cNvPr>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8431668B-6B8E-7A88-9BE5-08B9CC59A7E3}"/>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p:blipFill>
        <p:spPr>
          <a:xfrm>
            <a:off x="6007221" y="0"/>
            <a:ext cx="6183616" cy="6118330"/>
          </a:xfrm>
        </p:spPr>
      </p:pic>
      <p:pic>
        <p:nvPicPr>
          <p:cNvPr id="9" name="Content Placeholder 8">
            <a:extLst>
              <a:ext uri="{FF2B5EF4-FFF2-40B4-BE49-F238E27FC236}">
                <a16:creationId xmlns:a16="http://schemas.microsoft.com/office/drawing/2014/main" id="{896797E8-1DCF-DB0D-034E-41EEE9FEF26C}"/>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0183813" y="6213846"/>
            <a:ext cx="1866900" cy="477096"/>
          </a:xfrm>
        </p:spPr>
      </p:pic>
      <p:sp>
        <p:nvSpPr>
          <p:cNvPr id="3" name="TekstSylinder 2">
            <a:extLst>
              <a:ext uri="{FF2B5EF4-FFF2-40B4-BE49-F238E27FC236}">
                <a16:creationId xmlns:a16="http://schemas.microsoft.com/office/drawing/2014/main" id="{4619350A-E10B-D2CB-3B77-6ED3EA9B869F}"/>
              </a:ext>
            </a:extLst>
          </p:cNvPr>
          <p:cNvSpPr txBox="1"/>
          <p:nvPr/>
        </p:nvSpPr>
        <p:spPr>
          <a:xfrm>
            <a:off x="336774" y="1154468"/>
            <a:ext cx="5287349" cy="4247317"/>
          </a:xfrm>
          <a:prstGeom prst="rect">
            <a:avLst/>
          </a:prstGeom>
          <a:noFill/>
        </p:spPr>
        <p:txBody>
          <a:bodyPr wrap="square">
            <a:spAutoFit/>
          </a:bodyPr>
          <a:lstStyle/>
          <a:p>
            <a:pPr algn="ctr"/>
            <a:r>
              <a:rPr lang="nb-NO" sz="3000" kern="0" dirty="0">
                <a:solidFill>
                  <a:schemeClr val="bg1"/>
                </a:solidFill>
                <a:effectLst/>
                <a:latin typeface="Times New Roman" panose="02020603050405020304" pitchFamily="18" charset="0"/>
                <a:ea typeface="Times New Roman" panose="02020603050405020304" pitchFamily="18" charset="0"/>
              </a:rPr>
              <a:t>"Veldig fokus på inkludering og fellesskap osv. Men vi kom på første foreldremøte nå på senhøsten 2024. Første gang vi møtte foreldre og barn. Men ingen hilste på og lærer introduserte oss foreldre heller ikke for barn og voksne når vi kom til eget klasserom."</a:t>
            </a:r>
            <a:endParaRPr lang="nb-NO" sz="3000" b="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35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CD88-C070-D883-0D1B-A9F2634198AD}"/>
            </a:ext>
          </a:extLst>
        </p:cNvPr>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D052F234-2325-8BC0-ACC6-6E7D96D05E1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p:blipFill>
        <p:spPr>
          <a:xfrm>
            <a:off x="5717289" y="0"/>
            <a:ext cx="7255296" cy="6118330"/>
          </a:xfrm>
        </p:spPr>
      </p:pic>
      <p:pic>
        <p:nvPicPr>
          <p:cNvPr id="9" name="Content Placeholder 8">
            <a:extLst>
              <a:ext uri="{FF2B5EF4-FFF2-40B4-BE49-F238E27FC236}">
                <a16:creationId xmlns:a16="http://schemas.microsoft.com/office/drawing/2014/main" id="{47A4349B-16F6-828D-A826-75BC09C15F2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0183813" y="6213846"/>
            <a:ext cx="1866900" cy="477096"/>
          </a:xfrm>
        </p:spPr>
      </p:pic>
      <p:sp>
        <p:nvSpPr>
          <p:cNvPr id="3" name="TekstSylinder 2">
            <a:extLst>
              <a:ext uri="{FF2B5EF4-FFF2-40B4-BE49-F238E27FC236}">
                <a16:creationId xmlns:a16="http://schemas.microsoft.com/office/drawing/2014/main" id="{12F0D32A-8CE7-C539-C1B4-A935CE9102F5}"/>
              </a:ext>
            </a:extLst>
          </p:cNvPr>
          <p:cNvSpPr txBox="1"/>
          <p:nvPr/>
        </p:nvSpPr>
        <p:spPr>
          <a:xfrm>
            <a:off x="336774" y="1154468"/>
            <a:ext cx="5287349" cy="4247317"/>
          </a:xfrm>
          <a:prstGeom prst="rect">
            <a:avLst/>
          </a:prstGeom>
          <a:noFill/>
        </p:spPr>
        <p:txBody>
          <a:bodyPr wrap="square">
            <a:spAutoFit/>
          </a:bodyPr>
          <a:lstStyle/>
          <a:p>
            <a:pPr algn="ctr"/>
            <a:r>
              <a:rPr lang="nb-NO" sz="3000" kern="0" dirty="0">
                <a:solidFill>
                  <a:schemeClr val="bg1"/>
                </a:solidFill>
                <a:effectLst/>
                <a:latin typeface="Times New Roman" panose="02020603050405020304" pitchFamily="18" charset="0"/>
                <a:ea typeface="Times New Roman" panose="02020603050405020304" pitchFamily="18" charset="0"/>
              </a:rPr>
              <a:t>"Det er flere fritidsaktiviteter som har mulige støtteordninger økonomisk, og noen er gratis. Det bør ikke være slik at noen må oppsøke disse selv. La det være helt tydelig, lett tilgjengelig informasjon om tid og sted, pris </a:t>
            </a:r>
            <a:r>
              <a:rPr lang="nb-NO" sz="3000" kern="0" dirty="0" err="1">
                <a:solidFill>
                  <a:schemeClr val="bg1"/>
                </a:solidFill>
                <a:effectLst/>
                <a:latin typeface="Times New Roman" panose="02020603050405020304" pitchFamily="18" charset="0"/>
                <a:ea typeface="Times New Roman" panose="02020603050405020304" pitchFamily="18" charset="0"/>
              </a:rPr>
              <a:t>osv</a:t>
            </a:r>
            <a:r>
              <a:rPr lang="nb-NO" sz="3000" kern="0" dirty="0">
                <a:solidFill>
                  <a:schemeClr val="bg1"/>
                </a:solidFill>
                <a:effectLst/>
                <a:latin typeface="Times New Roman" panose="02020603050405020304" pitchFamily="18" charset="0"/>
                <a:ea typeface="Times New Roman" panose="02020603050405020304" pitchFamily="18" charset="0"/>
              </a:rPr>
              <a:t>, som alle kan forstå og få med seg."</a:t>
            </a:r>
            <a:endParaRPr lang="nb-NO" sz="3000" b="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81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27B24A-C15B-20A5-A8CD-6DFAE6B8AD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2" name="TekstSylinder 1">
            <a:extLst>
              <a:ext uri="{FF2B5EF4-FFF2-40B4-BE49-F238E27FC236}">
                <a16:creationId xmlns:a16="http://schemas.microsoft.com/office/drawing/2014/main" id="{369A8039-B21F-2FD9-788E-B97B3B8BF6A1}"/>
              </a:ext>
            </a:extLst>
          </p:cNvPr>
          <p:cNvSpPr txBox="1"/>
          <p:nvPr/>
        </p:nvSpPr>
        <p:spPr>
          <a:xfrm>
            <a:off x="1931805" y="1770816"/>
            <a:ext cx="7383944" cy="1323439"/>
          </a:xfrm>
          <a:prstGeom prst="rect">
            <a:avLst/>
          </a:prstGeom>
          <a:noFill/>
        </p:spPr>
        <p:txBody>
          <a:bodyPr wrap="none" rtlCol="0">
            <a:spAutoFit/>
          </a:bodyPr>
          <a:lstStyle/>
          <a:p>
            <a:r>
              <a:rPr lang="nb-NO" sz="8000" b="1" dirty="0">
                <a:solidFill>
                  <a:schemeClr val="bg1"/>
                </a:solidFill>
              </a:rPr>
              <a:t>TILTAKSKLEKKERI</a:t>
            </a:r>
          </a:p>
        </p:txBody>
      </p:sp>
    </p:spTree>
    <p:extLst>
      <p:ext uri="{BB962C8B-B14F-4D97-AF65-F5344CB8AC3E}">
        <p14:creationId xmlns:p14="http://schemas.microsoft.com/office/powerpoint/2010/main" val="252704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E7B8E-BF88-4838-4B3F-F69F57F18804}"/>
            </a:ext>
          </a:extLst>
        </p:cNvPr>
        <p:cNvGrpSpPr/>
        <p:nvPr/>
      </p:nvGrpSpPr>
      <p:grpSpPr>
        <a:xfrm>
          <a:off x="0" y="0"/>
          <a:ext cx="0" cy="0"/>
          <a:chOff x="0" y="0"/>
          <a:chExt cx="0" cy="0"/>
        </a:xfrm>
      </p:grpSpPr>
      <p:sp>
        <p:nvSpPr>
          <p:cNvPr id="24" name="Titel 23">
            <a:extLst>
              <a:ext uri="{FF2B5EF4-FFF2-40B4-BE49-F238E27FC236}">
                <a16:creationId xmlns:a16="http://schemas.microsoft.com/office/drawing/2014/main" id="{38DFBC35-6ED5-EA66-283A-55940EA1BF24}"/>
              </a:ext>
            </a:extLst>
          </p:cNvPr>
          <p:cNvSpPr>
            <a:spLocks noGrp="1"/>
          </p:cNvSpPr>
          <p:nvPr>
            <p:ph type="title"/>
          </p:nvPr>
        </p:nvSpPr>
        <p:spPr>
          <a:xfrm>
            <a:off x="927353" y="2112655"/>
            <a:ext cx="5168647" cy="667121"/>
          </a:xfrm>
        </p:spPr>
        <p:txBody>
          <a:bodyPr wrap="square" anchor="t">
            <a:normAutofit fontScale="90000"/>
          </a:bodyPr>
          <a:lstStyle/>
          <a:p>
            <a:pPr algn="ctr">
              <a:lnSpc>
                <a:spcPct val="100000"/>
              </a:lnSpc>
            </a:pPr>
            <a:r>
              <a:rPr lang="nb-NO" sz="4000" i="0" dirty="0">
                <a:effectLst/>
                <a:latin typeface="+mj-lt"/>
              </a:rPr>
              <a:t>AGENDA</a:t>
            </a:r>
            <a:br>
              <a:rPr lang="nb-NO" sz="4000" i="0" dirty="0">
                <a:effectLst/>
                <a:latin typeface="+mj-lt"/>
              </a:rPr>
            </a:br>
            <a:br>
              <a:rPr lang="nb-NO" sz="4000" i="0" dirty="0">
                <a:effectLst/>
                <a:latin typeface="+mj-lt"/>
              </a:rPr>
            </a:br>
            <a:br>
              <a:rPr lang="nb-NO" sz="1100" b="0" i="0" dirty="0">
                <a:effectLst/>
              </a:rPr>
            </a:br>
            <a:br>
              <a:rPr lang="nb-NO" sz="1800" i="0" dirty="0">
                <a:effectLst/>
              </a:rPr>
            </a:br>
            <a:br>
              <a:rPr lang="nb-NO" sz="1800" b="0" i="0" dirty="0">
                <a:effectLst/>
              </a:rPr>
            </a:br>
            <a:r>
              <a:rPr lang="nb-NO" sz="1800" b="0" i="0" dirty="0">
                <a:effectLst/>
              </a:rPr>
              <a:t> </a:t>
            </a:r>
            <a:endParaRPr lang="nl-NL" sz="1800" dirty="0"/>
          </a:p>
        </p:txBody>
      </p:sp>
      <p:pic>
        <p:nvPicPr>
          <p:cNvPr id="13" name="Plassholder for bilde 12">
            <a:extLst>
              <a:ext uri="{FF2B5EF4-FFF2-40B4-BE49-F238E27FC236}">
                <a16:creationId xmlns:a16="http://schemas.microsoft.com/office/drawing/2014/main" id="{D1701106-8DD4-3B9B-FB6D-6150DC555881}"/>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p:blipFill>
        <p:spPr>
          <a:xfrm>
            <a:off x="4510555" y="2"/>
            <a:ext cx="7680893" cy="6120617"/>
          </a:xfrm>
          <a:noFill/>
        </p:spPr>
      </p:pic>
      <p:pic>
        <p:nvPicPr>
          <p:cNvPr id="11" name="Content Placeholder 10">
            <a:extLst>
              <a:ext uri="{FF2B5EF4-FFF2-40B4-BE49-F238E27FC236}">
                <a16:creationId xmlns:a16="http://schemas.microsoft.com/office/drawing/2014/main" id="{258762CD-0A5E-F212-1BF3-E322AFA390FC}"/>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10184130" y="6213939"/>
            <a:ext cx="1866002" cy="476203"/>
          </a:xfrm>
          <a:noFill/>
        </p:spPr>
      </p:pic>
      <p:sp>
        <p:nvSpPr>
          <p:cNvPr id="9" name="TekstSylinder 8">
            <a:extLst>
              <a:ext uri="{FF2B5EF4-FFF2-40B4-BE49-F238E27FC236}">
                <a16:creationId xmlns:a16="http://schemas.microsoft.com/office/drawing/2014/main" id="{DB9CAC27-A428-3E9A-F594-21D3DC66E31F}"/>
              </a:ext>
            </a:extLst>
          </p:cNvPr>
          <p:cNvSpPr txBox="1"/>
          <p:nvPr/>
        </p:nvSpPr>
        <p:spPr>
          <a:xfrm>
            <a:off x="1085645" y="4822123"/>
            <a:ext cx="6098058" cy="369332"/>
          </a:xfrm>
          <a:prstGeom prst="rect">
            <a:avLst/>
          </a:prstGeom>
          <a:noFill/>
        </p:spPr>
        <p:txBody>
          <a:bodyPr wrap="square">
            <a:spAutoFit/>
          </a:bodyPr>
          <a:lstStyle/>
          <a:p>
            <a:pPr marL="0" marR="0" lvl="0" indent="0" algn="l" defTabSz="914200" rtl="0" eaLnBrk="1" fontAlgn="auto" latinLnBrk="0" hangingPunct="1">
              <a:spcBef>
                <a:spcPts val="0"/>
              </a:spcBef>
              <a:spcAft>
                <a:spcPts val="600"/>
              </a:spcAft>
              <a:buClrTx/>
              <a:buSzTx/>
              <a:buFontTx/>
              <a:buNone/>
              <a:tabLst/>
              <a:defRPr/>
            </a:pPr>
            <a:r>
              <a:rPr lang="nb-NO" i="1">
                <a:solidFill>
                  <a:schemeClr val="accent1">
                    <a:lumMod val="50000"/>
                  </a:schemeClr>
                </a:solidFill>
                <a:highlight>
                  <a:srgbClr val="FFFF00"/>
                </a:highlight>
                <a:latin typeface="Arial" panose="020B0604020202020204"/>
              </a:rPr>
              <a:t> </a:t>
            </a:r>
            <a:endParaRPr lang="nb-NO" b="0" i="1" u="none" strike="noStrike" kern="1200" cap="none" spc="0" normalizeH="0" baseline="0" noProof="0">
              <a:ln>
                <a:noFill/>
              </a:ln>
              <a:solidFill>
                <a:schemeClr val="accent1">
                  <a:lumMod val="50000"/>
                </a:schemeClr>
              </a:solidFill>
              <a:effectLst/>
              <a:highlight>
                <a:srgbClr val="FFFF00"/>
              </a:highlight>
              <a:uLnTx/>
              <a:uFillTx/>
              <a:latin typeface="Arial" panose="020B0604020202020204"/>
              <a:cs typeface="Arial"/>
            </a:endParaRPr>
          </a:p>
        </p:txBody>
      </p:sp>
      <p:sp>
        <p:nvSpPr>
          <p:cNvPr id="2" name="TekstSylinder 1">
            <a:extLst>
              <a:ext uri="{FF2B5EF4-FFF2-40B4-BE49-F238E27FC236}">
                <a16:creationId xmlns:a16="http://schemas.microsoft.com/office/drawing/2014/main" id="{C9F9BFDA-558F-94F4-0273-76EBA9D8A5CC}"/>
              </a:ext>
            </a:extLst>
          </p:cNvPr>
          <p:cNvSpPr txBox="1"/>
          <p:nvPr/>
        </p:nvSpPr>
        <p:spPr>
          <a:xfrm>
            <a:off x="732223" y="2875026"/>
            <a:ext cx="5893729" cy="3139321"/>
          </a:xfrm>
          <a:prstGeom prst="rect">
            <a:avLst/>
          </a:prstGeom>
          <a:noFill/>
        </p:spPr>
        <p:txBody>
          <a:bodyPr wrap="none" rtlCol="0">
            <a:spAutoFit/>
          </a:bodyPr>
          <a:lstStyle/>
          <a:p>
            <a:r>
              <a:rPr lang="nb-NO" b="1" dirty="0">
                <a:solidFill>
                  <a:schemeClr val="bg1"/>
                </a:solidFill>
              </a:rPr>
              <a:t>Kort om SOS-barnebyer</a:t>
            </a:r>
          </a:p>
          <a:p>
            <a:pPr marL="285750" indent="-285750">
              <a:buFont typeface="Arial" panose="020B0604020202020204" pitchFamily="34" charset="0"/>
              <a:buChar char="•"/>
            </a:pPr>
            <a:endParaRPr lang="nb-NO" b="1" dirty="0">
              <a:solidFill>
                <a:schemeClr val="bg1"/>
              </a:solidFill>
            </a:endParaRPr>
          </a:p>
          <a:p>
            <a:r>
              <a:rPr lang="nb-NO" b="1" dirty="0">
                <a:solidFill>
                  <a:schemeClr val="bg1"/>
                </a:solidFill>
              </a:rPr>
              <a:t>Presentasjon av hovedfunn:</a:t>
            </a:r>
          </a:p>
          <a:p>
            <a:pPr marL="285750" indent="-285750">
              <a:buFont typeface="Arial" panose="020B0604020202020204" pitchFamily="34" charset="0"/>
              <a:buChar char="•"/>
            </a:pPr>
            <a:r>
              <a:rPr lang="nb-NO" dirty="0">
                <a:solidFill>
                  <a:schemeClr val="bg1"/>
                </a:solidFill>
              </a:rPr>
              <a:t>Hvordan opplever foreldre på Fagerli sitt sosiale nettverk?</a:t>
            </a:r>
          </a:p>
          <a:p>
            <a:pPr marL="285750" indent="-285750">
              <a:buFont typeface="Arial" panose="020B0604020202020204" pitchFamily="34" charset="0"/>
              <a:buChar char="•"/>
            </a:pPr>
            <a:r>
              <a:rPr lang="nb-NO" dirty="0">
                <a:solidFill>
                  <a:schemeClr val="bg1"/>
                </a:solidFill>
              </a:rPr>
              <a:t>Hvilke behov har de for aktivitet, tilhørighet og støtte?</a:t>
            </a:r>
          </a:p>
          <a:p>
            <a:pPr marL="285750" indent="-285750">
              <a:buFont typeface="Arial" panose="020B0604020202020204" pitchFamily="34" charset="0"/>
              <a:buChar char="•"/>
            </a:pPr>
            <a:r>
              <a:rPr lang="nb-NO" dirty="0">
                <a:solidFill>
                  <a:schemeClr val="bg1"/>
                </a:solidFill>
              </a:rPr>
              <a:t>Hvor interessert er de selv i å skape positiv aktivitet?</a:t>
            </a:r>
          </a:p>
          <a:p>
            <a:pPr marL="285750" indent="-285750">
              <a:buFont typeface="Arial" panose="020B0604020202020204" pitchFamily="34" charset="0"/>
              <a:buChar char="•"/>
            </a:pPr>
            <a:r>
              <a:rPr lang="nb-NO" dirty="0">
                <a:solidFill>
                  <a:schemeClr val="bg1"/>
                </a:solidFill>
              </a:rPr>
              <a:t>Hvilke tiltak mener de kan styrke  fellesskapet for alle?</a:t>
            </a:r>
          </a:p>
          <a:p>
            <a:pPr marL="285750" indent="-285750">
              <a:buFont typeface="Arial" panose="020B0604020202020204" pitchFamily="34" charset="0"/>
              <a:buChar char="•"/>
            </a:pPr>
            <a:endParaRPr lang="nb-NO" dirty="0">
              <a:solidFill>
                <a:schemeClr val="bg1"/>
              </a:solidFill>
            </a:endParaRPr>
          </a:p>
          <a:p>
            <a:r>
              <a:rPr lang="nb-NO" b="1" dirty="0">
                <a:solidFill>
                  <a:schemeClr val="bg1"/>
                </a:solidFill>
              </a:rPr>
              <a:t>Tiltaksklekkeri</a:t>
            </a:r>
            <a:br>
              <a:rPr lang="nb-NO" b="1" dirty="0">
                <a:solidFill>
                  <a:schemeClr val="bg1"/>
                </a:solidFill>
              </a:rPr>
            </a:br>
            <a:endParaRPr lang="nb-NO" b="1" dirty="0">
              <a:solidFill>
                <a:schemeClr val="bg1"/>
              </a:solidFill>
            </a:endParaRPr>
          </a:p>
          <a:p>
            <a:pPr marL="285750" indent="-285750">
              <a:buFont typeface="Arial" panose="020B0604020202020204" pitchFamily="34" charset="0"/>
              <a:buChar char="•"/>
            </a:pPr>
            <a:endParaRPr lang="nb-NO" b="1" dirty="0">
              <a:solidFill>
                <a:schemeClr val="bg1"/>
              </a:solidFill>
            </a:endParaRPr>
          </a:p>
        </p:txBody>
      </p:sp>
    </p:spTree>
    <p:extLst>
      <p:ext uri="{BB962C8B-B14F-4D97-AF65-F5344CB8AC3E}">
        <p14:creationId xmlns:p14="http://schemas.microsoft.com/office/powerpoint/2010/main" val="323874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DD6EE2F-F6F8-4830-BA9C-911B66C8FB7F}"/>
              </a:ext>
            </a:extLst>
          </p:cNvPr>
          <p:cNvSpPr>
            <a:spLocks noGrp="1"/>
          </p:cNvSpPr>
          <p:nvPr>
            <p:ph type="body" sz="quarter" idx="12"/>
          </p:nvPr>
        </p:nvSpPr>
        <p:spPr/>
        <p:txBody>
          <a:bodyPr/>
          <a:lstStyle/>
          <a:p>
            <a:endParaRPr lang="nb-NO"/>
          </a:p>
        </p:txBody>
      </p:sp>
      <p:pic>
        <p:nvPicPr>
          <p:cNvPr id="7" name="Plassholder for bilde 6">
            <a:extLst>
              <a:ext uri="{FF2B5EF4-FFF2-40B4-BE49-F238E27FC236}">
                <a16:creationId xmlns:a16="http://schemas.microsoft.com/office/drawing/2014/main" id="{C14169A5-509F-453C-ACD3-8B0199E2D5D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prstGeom prst="rect">
            <a:avLst/>
          </a:prstGeom>
        </p:spPr>
      </p:pic>
      <p:pic>
        <p:nvPicPr>
          <p:cNvPr id="8" name="Bilde 7">
            <a:extLst>
              <a:ext uri="{FF2B5EF4-FFF2-40B4-BE49-F238E27FC236}">
                <a16:creationId xmlns:a16="http://schemas.microsoft.com/office/drawing/2014/main" id="{245A4972-5D0F-4EA5-82D1-A6E469ABE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334" y="2521546"/>
            <a:ext cx="8732841" cy="1814907"/>
          </a:xfrm>
          <a:prstGeom prst="rect">
            <a:avLst/>
          </a:prstGeom>
        </p:spPr>
      </p:pic>
    </p:spTree>
    <p:extLst>
      <p:ext uri="{BB962C8B-B14F-4D97-AF65-F5344CB8AC3E}">
        <p14:creationId xmlns:p14="http://schemas.microsoft.com/office/powerpoint/2010/main" val="35547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62F1121-86E6-63D6-FC2F-077CE41D09B1}"/>
              </a:ext>
            </a:extLst>
          </p:cNvPr>
          <p:cNvSpPr>
            <a:spLocks noGrp="1"/>
          </p:cNvSpPr>
          <p:nvPr>
            <p:ph type="body" sz="quarter" idx="11"/>
          </p:nvPr>
        </p:nvSpPr>
        <p:spPr>
          <a:xfrm>
            <a:off x="550609" y="2102623"/>
            <a:ext cx="5619508" cy="2195679"/>
          </a:xfrm>
        </p:spPr>
        <p:txBody>
          <a:bodyPr>
            <a:noAutofit/>
          </a:bodyPr>
          <a:lstStyle/>
          <a:p>
            <a:pPr>
              <a:buFont typeface="Arial" panose="020B0604020202020204" pitchFamily="34" charset="0"/>
              <a:buChar char="•"/>
            </a:pPr>
            <a:r>
              <a:rPr lang="nb-NO" sz="2500" dirty="0"/>
              <a:t>Alle foreldre ved Fagerli </a:t>
            </a:r>
            <a:r>
              <a:rPr lang="nb-NO" sz="2500" dirty="0" err="1"/>
              <a:t>bhg</a:t>
            </a:r>
            <a:r>
              <a:rPr lang="nb-NO" sz="2500" dirty="0"/>
              <a:t> og skole invitert</a:t>
            </a:r>
          </a:p>
          <a:p>
            <a:pPr>
              <a:buFont typeface="Arial" panose="020B0604020202020204" pitchFamily="34" charset="0"/>
              <a:buChar char="•"/>
            </a:pPr>
            <a:r>
              <a:rPr lang="nb-NO" sz="2500" dirty="0"/>
              <a:t>255 respondenter</a:t>
            </a:r>
          </a:p>
          <a:p>
            <a:pPr>
              <a:buFont typeface="Arial" panose="020B0604020202020204" pitchFamily="34" charset="0"/>
              <a:buChar char="•"/>
            </a:pPr>
            <a:r>
              <a:rPr lang="nb-NO" sz="2500" dirty="0"/>
              <a:t>79 % foreldre med barn i barneskole</a:t>
            </a:r>
          </a:p>
          <a:p>
            <a:pPr>
              <a:buFont typeface="Arial" panose="020B0604020202020204" pitchFamily="34" charset="0"/>
              <a:buChar char="•"/>
            </a:pPr>
            <a:r>
              <a:rPr lang="nb-NO" sz="2500" dirty="0"/>
              <a:t>79 % bor med en partner</a:t>
            </a:r>
          </a:p>
          <a:p>
            <a:pPr>
              <a:buFont typeface="Arial" panose="020B0604020202020204" pitchFamily="34" charset="0"/>
              <a:buChar char="•"/>
            </a:pPr>
            <a:r>
              <a:rPr lang="nb-NO" sz="2500" dirty="0"/>
              <a:t>75 % har norsk bakgrunn</a:t>
            </a:r>
          </a:p>
          <a:p>
            <a:pPr>
              <a:buFont typeface="Arial" panose="020B0604020202020204" pitchFamily="34" charset="0"/>
              <a:buChar char="•"/>
            </a:pPr>
            <a:r>
              <a:rPr lang="nb-NO" sz="2500" dirty="0"/>
              <a:t>68 % av respondentene har bodd i området 5 år eller lengre.</a:t>
            </a:r>
          </a:p>
          <a:p>
            <a:pPr>
              <a:buFont typeface="Arial" panose="020B0604020202020204" pitchFamily="34" charset="0"/>
              <a:buChar char="•"/>
            </a:pPr>
            <a:endParaRPr lang="nb-NO" sz="2800" dirty="0"/>
          </a:p>
          <a:p>
            <a:pPr>
              <a:buFont typeface="Arial" panose="020B0604020202020204" pitchFamily="34" charset="0"/>
              <a:buChar char="•"/>
            </a:pPr>
            <a:endParaRPr lang="nb-NO" sz="2800" dirty="0"/>
          </a:p>
          <a:p>
            <a:pPr>
              <a:buFont typeface="Arial" panose="020B0604020202020204" pitchFamily="34" charset="0"/>
              <a:buChar char="•"/>
            </a:pPr>
            <a:endParaRPr lang="nb-NO" sz="2000" dirty="0"/>
          </a:p>
        </p:txBody>
      </p:sp>
      <p:sp>
        <p:nvSpPr>
          <p:cNvPr id="3" name="Tittel 2">
            <a:extLst>
              <a:ext uri="{FF2B5EF4-FFF2-40B4-BE49-F238E27FC236}">
                <a16:creationId xmlns:a16="http://schemas.microsoft.com/office/drawing/2014/main" id="{A3A0A044-B922-3DF5-A628-E41BB262DAEC}"/>
              </a:ext>
            </a:extLst>
          </p:cNvPr>
          <p:cNvSpPr>
            <a:spLocks noGrp="1"/>
          </p:cNvSpPr>
          <p:nvPr>
            <p:ph type="title"/>
          </p:nvPr>
        </p:nvSpPr>
        <p:spPr>
          <a:xfrm>
            <a:off x="623888" y="674758"/>
            <a:ext cx="4825190" cy="673194"/>
          </a:xfrm>
        </p:spPr>
        <p:txBody>
          <a:bodyPr>
            <a:normAutofit fontScale="90000"/>
          </a:bodyPr>
          <a:lstStyle/>
          <a:p>
            <a:r>
              <a:rPr lang="nb-NO" dirty="0"/>
              <a:t>Om undersøkelsen</a:t>
            </a:r>
          </a:p>
        </p:txBody>
      </p:sp>
      <p:pic>
        <p:nvPicPr>
          <p:cNvPr id="17" name="Plassholder for bilde 16">
            <a:extLst>
              <a:ext uri="{FF2B5EF4-FFF2-40B4-BE49-F238E27FC236}">
                <a16:creationId xmlns:a16="http://schemas.microsoft.com/office/drawing/2014/main" id="{CA2F8669-07F2-6323-4732-ED30277A160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p:blipFill>
        <p:spPr>
          <a:xfrm>
            <a:off x="6325628" y="-195943"/>
            <a:ext cx="6183616" cy="6118330"/>
          </a:xfrm>
        </p:spPr>
      </p:pic>
      <p:sp>
        <p:nvSpPr>
          <p:cNvPr id="12" name="Plassholder for innhold 11">
            <a:extLst>
              <a:ext uri="{FF2B5EF4-FFF2-40B4-BE49-F238E27FC236}">
                <a16:creationId xmlns:a16="http://schemas.microsoft.com/office/drawing/2014/main" id="{B6EB9D3F-88FA-1795-9023-168B40610C69}"/>
              </a:ext>
            </a:extLst>
          </p:cNvPr>
          <p:cNvSpPr>
            <a:spLocks noGrp="1"/>
          </p:cNvSpPr>
          <p:nvPr>
            <p:ph sz="quarter" idx="15"/>
          </p:nvPr>
        </p:nvSpPr>
        <p:spPr/>
        <p:txBody>
          <a:bodyPr/>
          <a:lstStyle/>
          <a:p>
            <a:endParaRPr lang="nb-NO"/>
          </a:p>
        </p:txBody>
      </p:sp>
    </p:spTree>
    <p:extLst>
      <p:ext uri="{BB962C8B-B14F-4D97-AF65-F5344CB8AC3E}">
        <p14:creationId xmlns:p14="http://schemas.microsoft.com/office/powerpoint/2010/main" val="289786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diagram, sirkel&#10;&#10;Automatisk generert beskrivelse">
            <a:extLst>
              <a:ext uri="{FF2B5EF4-FFF2-40B4-BE49-F238E27FC236}">
                <a16:creationId xmlns:a16="http://schemas.microsoft.com/office/drawing/2014/main" id="{F150E0EA-B332-1930-E952-5A238C18E7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pic>
        <p:nvPicPr>
          <p:cNvPr id="4" name="Bilde 3">
            <a:extLst>
              <a:ext uri="{FF2B5EF4-FFF2-40B4-BE49-F238E27FC236}">
                <a16:creationId xmlns:a16="http://schemas.microsoft.com/office/drawing/2014/main" id="{71D2E656-A23B-D0F7-C704-53F74F715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36" y="0"/>
            <a:ext cx="11692527" cy="6858000"/>
          </a:xfrm>
          <a:prstGeom prst="rect">
            <a:avLst/>
          </a:prstGeom>
        </p:spPr>
      </p:pic>
    </p:spTree>
    <p:extLst>
      <p:ext uri="{BB962C8B-B14F-4D97-AF65-F5344CB8AC3E}">
        <p14:creationId xmlns:p14="http://schemas.microsoft.com/office/powerpoint/2010/main" val="182436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line, diagram&#10;&#10;KI-generert innhold kan være feil.">
            <a:extLst>
              <a:ext uri="{FF2B5EF4-FFF2-40B4-BE49-F238E27FC236}">
                <a16:creationId xmlns:a16="http://schemas.microsoft.com/office/drawing/2014/main" id="{F7340889-E511-46FB-0887-2672428A89E4}"/>
              </a:ext>
            </a:extLst>
          </p:cNvPr>
          <p:cNvPicPr>
            <a:picLocks noChangeAspect="1"/>
          </p:cNvPicPr>
          <p:nvPr/>
        </p:nvPicPr>
        <p:blipFill>
          <a:blip r:embed="rId2" cstate="print">
            <a:extLst>
              <a:ext uri="{28A0092B-C50C-407E-A947-70E740481C1C}">
                <a14:useLocalDpi xmlns:a14="http://schemas.microsoft.com/office/drawing/2010/main" val="0"/>
              </a:ext>
            </a:extLst>
          </a:blip>
          <a:srcRect b="3434"/>
          <a:stretch/>
        </p:blipFill>
        <p:spPr>
          <a:xfrm>
            <a:off x="20" y="10"/>
            <a:ext cx="12191980" cy="6857990"/>
          </a:xfrm>
          <a:prstGeom prst="rect">
            <a:avLst/>
          </a:prstGeom>
          <a:noFill/>
        </p:spPr>
      </p:pic>
    </p:spTree>
    <p:extLst>
      <p:ext uri="{BB962C8B-B14F-4D97-AF65-F5344CB8AC3E}">
        <p14:creationId xmlns:p14="http://schemas.microsoft.com/office/powerpoint/2010/main" val="115324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D432946-515A-8D62-CE8C-25346AD36B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160647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8500ABDB-0153-4415-E5B8-DF33B7CCC1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122623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skjermbilde, tekst, diagram, Font&#10;&#10;Automatisk generert beskrivelse">
            <a:extLst>
              <a:ext uri="{FF2B5EF4-FFF2-40B4-BE49-F238E27FC236}">
                <a16:creationId xmlns:a16="http://schemas.microsoft.com/office/drawing/2014/main" id="{980834FC-1BAE-2045-9813-71F9C855C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pic>
        <p:nvPicPr>
          <p:cNvPr id="3" name="Bilde 2">
            <a:extLst>
              <a:ext uri="{FF2B5EF4-FFF2-40B4-BE49-F238E27FC236}">
                <a16:creationId xmlns:a16="http://schemas.microsoft.com/office/drawing/2014/main" id="{5EE5E7C6-20D4-417B-9210-0C53C3E91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97" y="0"/>
            <a:ext cx="11761806" cy="6858000"/>
          </a:xfrm>
          <a:prstGeom prst="rect">
            <a:avLst/>
          </a:prstGeom>
        </p:spPr>
      </p:pic>
    </p:spTree>
    <p:extLst>
      <p:ext uri="{BB962C8B-B14F-4D97-AF65-F5344CB8AC3E}">
        <p14:creationId xmlns:p14="http://schemas.microsoft.com/office/powerpoint/2010/main" val="24553678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20742</TotalTime>
  <Words>742</Words>
  <Application>Microsoft Office PowerPoint</Application>
  <PresentationFormat>Widescreen</PresentationFormat>
  <Paragraphs>61</Paragraphs>
  <Slides>19</Slides>
  <Notes>3</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19</vt:i4>
      </vt:variant>
    </vt:vector>
  </HeadingPairs>
  <TitlesOfParts>
    <vt:vector size="28" baseType="lpstr">
      <vt:lpstr>Aptos</vt:lpstr>
      <vt:lpstr>Arial</vt:lpstr>
      <vt:lpstr>Calibri</vt:lpstr>
      <vt:lpstr>Calibri Light</vt:lpstr>
      <vt:lpstr>Roboto</vt:lpstr>
      <vt:lpstr>Times New Roman</vt:lpstr>
      <vt:lpstr>Wingdings</vt:lpstr>
      <vt:lpstr>Office-tema</vt:lpstr>
      <vt:lpstr>10_Office-tema</vt:lpstr>
      <vt:lpstr>PowerPoint-presentasjon</vt:lpstr>
      <vt:lpstr>AGENDA      </vt:lpstr>
      <vt:lpstr>PowerPoint-presentasjon</vt:lpstr>
      <vt:lpstr>Om undersøkelsen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Har du noen andre tanker eller forslag til hvordan vi kan skape et bedre og mer støttende lokalsamfunn for barnefamilier i Fagerliområdet?       </vt:lpstr>
      <vt:lpstr>Hovedfunn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Rikke</dc:creator>
  <cp:lastModifiedBy>Rikke Soligard / SOS Barnebyer</cp:lastModifiedBy>
  <cp:revision>242</cp:revision>
  <dcterms:created xsi:type="dcterms:W3CDTF">2014-04-23T14:08:38Z</dcterms:created>
  <dcterms:modified xsi:type="dcterms:W3CDTF">2025-06-27T08:52:05Z</dcterms:modified>
</cp:coreProperties>
</file>