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Lst>
  <p:notesMasterIdLst>
    <p:notesMasterId r:id="rId17"/>
  </p:notesMasterIdLst>
  <p:handoutMasterIdLst>
    <p:handoutMasterId r:id="rId18"/>
  </p:handoutMasterIdLst>
  <p:sldIdLst>
    <p:sldId id="330" r:id="rId5"/>
    <p:sldId id="615" r:id="rId6"/>
    <p:sldId id="359" r:id="rId7"/>
    <p:sldId id="546" r:id="rId8"/>
    <p:sldId id="607" r:id="rId9"/>
    <p:sldId id="612" r:id="rId10"/>
    <p:sldId id="608" r:id="rId11"/>
    <p:sldId id="610" r:id="rId12"/>
    <p:sldId id="614" r:id="rId13"/>
    <p:sldId id="617" r:id="rId14"/>
    <p:sldId id="599"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51"/>
    <a:srgbClr val="F04E69"/>
    <a:srgbClr val="DE5A6C"/>
    <a:srgbClr val="DEEBF7"/>
    <a:srgbClr val="00A1DF"/>
    <a:srgbClr val="BAE3F9"/>
    <a:srgbClr val="E4495C"/>
    <a:srgbClr val="E74361"/>
    <a:srgbClr val="009EE0"/>
    <a:srgbClr val="00A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3F00E-6D0C-4CB4-8558-D10EE455CA2F}" v="42" dt="2024-09-10T12:27:49.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26" y="95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Trandem" userId="f0518dcc-3570-4a6d-bc1f-1fda107c4434" providerId="ADAL" clId="{DF03F00E-6D0C-4CB4-8558-D10EE455CA2F}"/>
    <pc:docChg chg="undo custSel delSld modSld sldOrd">
      <pc:chgData name="Kristin Trandem" userId="f0518dcc-3570-4a6d-bc1f-1fda107c4434" providerId="ADAL" clId="{DF03F00E-6D0C-4CB4-8558-D10EE455CA2F}" dt="2024-09-10T12:30:54.389" v="753" actId="6549"/>
      <pc:docMkLst>
        <pc:docMk/>
      </pc:docMkLst>
      <pc:sldChg chg="addSp modSp mod">
        <pc:chgData name="Kristin Trandem" userId="f0518dcc-3570-4a6d-bc1f-1fda107c4434" providerId="ADAL" clId="{DF03F00E-6D0C-4CB4-8558-D10EE455CA2F}" dt="2024-09-10T12:28:09.746" v="534" actId="1076"/>
        <pc:sldMkLst>
          <pc:docMk/>
          <pc:sldMk cId="751580992" sldId="279"/>
        </pc:sldMkLst>
        <pc:spChg chg="add mod">
          <ac:chgData name="Kristin Trandem" userId="f0518dcc-3570-4a6d-bc1f-1fda107c4434" providerId="ADAL" clId="{DF03F00E-6D0C-4CB4-8558-D10EE455CA2F}" dt="2024-09-10T12:28:09.746" v="534" actId="1076"/>
          <ac:spMkLst>
            <pc:docMk/>
            <pc:sldMk cId="751580992" sldId="279"/>
            <ac:spMk id="4" creationId="{2991C4A4-0CC6-A244-71FD-CE5018B66A8F}"/>
          </ac:spMkLst>
        </pc:spChg>
        <pc:picChg chg="add mod">
          <ac:chgData name="Kristin Trandem" userId="f0518dcc-3570-4a6d-bc1f-1fda107c4434" providerId="ADAL" clId="{DF03F00E-6D0C-4CB4-8558-D10EE455CA2F}" dt="2024-09-10T12:18:37.919" v="374"/>
          <ac:picMkLst>
            <pc:docMk/>
            <pc:sldMk cId="751580992" sldId="279"/>
            <ac:picMk id="3" creationId="{88C88150-FE42-4971-E754-403342D9D31C}"/>
          </ac:picMkLst>
        </pc:picChg>
      </pc:sldChg>
      <pc:sldChg chg="addSp delSp modSp mod">
        <pc:chgData name="Kristin Trandem" userId="f0518dcc-3570-4a6d-bc1f-1fda107c4434" providerId="ADAL" clId="{DF03F00E-6D0C-4CB4-8558-D10EE455CA2F}" dt="2024-09-10T12:16:33.293" v="352" actId="1076"/>
        <pc:sldMkLst>
          <pc:docMk/>
          <pc:sldMk cId="1102012731" sldId="330"/>
        </pc:sldMkLst>
        <pc:spChg chg="mod">
          <ac:chgData name="Kristin Trandem" userId="f0518dcc-3570-4a6d-bc1f-1fda107c4434" providerId="ADAL" clId="{DF03F00E-6D0C-4CB4-8558-D10EE455CA2F}" dt="2024-09-10T12:16:08.027" v="346" actId="688"/>
          <ac:spMkLst>
            <pc:docMk/>
            <pc:sldMk cId="1102012731" sldId="330"/>
            <ac:spMk id="14" creationId="{09B13530-AE75-B345-A1E2-4E42B994FDD5}"/>
          </ac:spMkLst>
        </pc:spChg>
        <pc:spChg chg="del mod">
          <ac:chgData name="Kristin Trandem" userId="f0518dcc-3570-4a6d-bc1f-1fda107c4434" providerId="ADAL" clId="{DF03F00E-6D0C-4CB4-8558-D10EE455CA2F}" dt="2024-09-10T12:13:04.358" v="308" actId="478"/>
          <ac:spMkLst>
            <pc:docMk/>
            <pc:sldMk cId="1102012731" sldId="330"/>
            <ac:spMk id="28" creationId="{AAA184CC-FB1E-9B4B-A938-C62C0C083C05}"/>
          </ac:spMkLst>
        </pc:spChg>
        <pc:spChg chg="mod">
          <ac:chgData name="Kristin Trandem" userId="f0518dcc-3570-4a6d-bc1f-1fda107c4434" providerId="ADAL" clId="{DF03F00E-6D0C-4CB4-8558-D10EE455CA2F}" dt="2024-09-10T12:13:41.765" v="312" actId="1076"/>
          <ac:spMkLst>
            <pc:docMk/>
            <pc:sldMk cId="1102012731" sldId="330"/>
            <ac:spMk id="29" creationId="{64E53348-CC5C-1E42-B78F-75CDBD6D8CF6}"/>
          </ac:spMkLst>
        </pc:spChg>
        <pc:picChg chg="add mod">
          <ac:chgData name="Kristin Trandem" userId="f0518dcc-3570-4a6d-bc1f-1fda107c4434" providerId="ADAL" clId="{DF03F00E-6D0C-4CB4-8558-D10EE455CA2F}" dt="2024-09-10T12:16:33.293" v="352" actId="1076"/>
          <ac:picMkLst>
            <pc:docMk/>
            <pc:sldMk cId="1102012731" sldId="330"/>
            <ac:picMk id="2" creationId="{BD8CDEB3-65A0-1C46-F3BA-5236E73033A0}"/>
          </ac:picMkLst>
        </pc:picChg>
        <pc:picChg chg="mod">
          <ac:chgData name="Kristin Trandem" userId="f0518dcc-3570-4a6d-bc1f-1fda107c4434" providerId="ADAL" clId="{DF03F00E-6D0C-4CB4-8558-D10EE455CA2F}" dt="2024-09-10T12:16:17.186" v="350" actId="1076"/>
          <ac:picMkLst>
            <pc:docMk/>
            <pc:sldMk cId="1102012731" sldId="330"/>
            <ac:picMk id="8" creationId="{5326C273-BC1D-D5E4-E879-60B5A1C89A81}"/>
          </ac:picMkLst>
        </pc:picChg>
        <pc:picChg chg="del">
          <ac:chgData name="Kristin Trandem" userId="f0518dcc-3570-4a6d-bc1f-1fda107c4434" providerId="ADAL" clId="{DF03F00E-6D0C-4CB4-8558-D10EE455CA2F}" dt="2024-09-10T12:16:25.845" v="351" actId="478"/>
          <ac:picMkLst>
            <pc:docMk/>
            <pc:sldMk cId="1102012731" sldId="330"/>
            <ac:picMk id="10" creationId="{A32C7B5A-7405-FA5C-26A6-E099E2B515BF}"/>
          </ac:picMkLst>
        </pc:picChg>
      </pc:sldChg>
      <pc:sldChg chg="addSp delSp modSp mod">
        <pc:chgData name="Kristin Trandem" userId="f0518dcc-3570-4a6d-bc1f-1fda107c4434" providerId="ADAL" clId="{DF03F00E-6D0C-4CB4-8558-D10EE455CA2F}" dt="2024-09-10T12:20:56.627" v="451" actId="1076"/>
        <pc:sldMkLst>
          <pc:docMk/>
          <pc:sldMk cId="538427116" sldId="359"/>
        </pc:sldMkLst>
        <pc:spChg chg="add">
          <ac:chgData name="Kristin Trandem" userId="f0518dcc-3570-4a6d-bc1f-1fda107c4434" providerId="ADAL" clId="{DF03F00E-6D0C-4CB4-8558-D10EE455CA2F}" dt="2024-09-10T08:15:03.720" v="4"/>
          <ac:spMkLst>
            <pc:docMk/>
            <pc:sldMk cId="538427116" sldId="359"/>
            <ac:spMk id="4" creationId="{B1BA2A63-7121-2670-1D34-49C9F09412B9}"/>
          </ac:spMkLst>
        </pc:spChg>
        <pc:spChg chg="add">
          <ac:chgData name="Kristin Trandem" userId="f0518dcc-3570-4a6d-bc1f-1fda107c4434" providerId="ADAL" clId="{DF03F00E-6D0C-4CB4-8558-D10EE455CA2F}" dt="2024-09-10T08:15:03.720" v="4"/>
          <ac:spMkLst>
            <pc:docMk/>
            <pc:sldMk cId="538427116" sldId="359"/>
            <ac:spMk id="5" creationId="{D6CD716B-D81E-B3C8-B8C0-F4A8A74BD023}"/>
          </ac:spMkLst>
        </pc:spChg>
        <pc:spChg chg="add">
          <ac:chgData name="Kristin Trandem" userId="f0518dcc-3570-4a6d-bc1f-1fda107c4434" providerId="ADAL" clId="{DF03F00E-6D0C-4CB4-8558-D10EE455CA2F}" dt="2024-09-10T08:15:03.720" v="4"/>
          <ac:spMkLst>
            <pc:docMk/>
            <pc:sldMk cId="538427116" sldId="359"/>
            <ac:spMk id="6" creationId="{085714EB-AEE2-3DD8-3A34-B4464B36AE2B}"/>
          </ac:spMkLst>
        </pc:spChg>
        <pc:spChg chg="mod">
          <ac:chgData name="Kristin Trandem" userId="f0518dcc-3570-4a6d-bc1f-1fda107c4434" providerId="ADAL" clId="{DF03F00E-6D0C-4CB4-8558-D10EE455CA2F}" dt="2024-09-10T08:20:32.032" v="42" actId="1076"/>
          <ac:spMkLst>
            <pc:docMk/>
            <pc:sldMk cId="538427116" sldId="359"/>
            <ac:spMk id="8" creationId="{50DA18BD-2331-2045-ACB0-4E1755EC441D}"/>
          </ac:spMkLst>
        </pc:spChg>
        <pc:spChg chg="add">
          <ac:chgData name="Kristin Trandem" userId="f0518dcc-3570-4a6d-bc1f-1fda107c4434" providerId="ADAL" clId="{DF03F00E-6D0C-4CB4-8558-D10EE455CA2F}" dt="2024-09-10T08:15:03.720" v="4"/>
          <ac:spMkLst>
            <pc:docMk/>
            <pc:sldMk cId="538427116" sldId="359"/>
            <ac:spMk id="9" creationId="{9A50D5B4-42DB-4997-79CB-7B58FCCAEB71}"/>
          </ac:spMkLst>
        </pc:spChg>
        <pc:spChg chg="add">
          <ac:chgData name="Kristin Trandem" userId="f0518dcc-3570-4a6d-bc1f-1fda107c4434" providerId="ADAL" clId="{DF03F00E-6D0C-4CB4-8558-D10EE455CA2F}" dt="2024-09-10T08:15:03.720" v="4"/>
          <ac:spMkLst>
            <pc:docMk/>
            <pc:sldMk cId="538427116" sldId="359"/>
            <ac:spMk id="11" creationId="{7C504151-3F69-1D07-F90A-79980CA522C4}"/>
          </ac:spMkLst>
        </pc:spChg>
        <pc:spChg chg="mod">
          <ac:chgData name="Kristin Trandem" userId="f0518dcc-3570-4a6d-bc1f-1fda107c4434" providerId="ADAL" clId="{DF03F00E-6D0C-4CB4-8558-D10EE455CA2F}" dt="2024-09-10T08:17:12.520" v="32" actId="113"/>
          <ac:spMkLst>
            <pc:docMk/>
            <pc:sldMk cId="538427116" sldId="359"/>
            <ac:spMk id="12" creationId="{AB53E44E-9BEF-6E10-D654-E646D7077B11}"/>
          </ac:spMkLst>
        </pc:spChg>
        <pc:spChg chg="add">
          <ac:chgData name="Kristin Trandem" userId="f0518dcc-3570-4a6d-bc1f-1fda107c4434" providerId="ADAL" clId="{DF03F00E-6D0C-4CB4-8558-D10EE455CA2F}" dt="2024-09-10T08:15:03.720" v="4"/>
          <ac:spMkLst>
            <pc:docMk/>
            <pc:sldMk cId="538427116" sldId="359"/>
            <ac:spMk id="13" creationId="{3D540132-AA67-821C-10B7-7849C2D77E87}"/>
          </ac:spMkLst>
        </pc:spChg>
        <pc:spChg chg="add">
          <ac:chgData name="Kristin Trandem" userId="f0518dcc-3570-4a6d-bc1f-1fda107c4434" providerId="ADAL" clId="{DF03F00E-6D0C-4CB4-8558-D10EE455CA2F}" dt="2024-09-10T08:15:03.720" v="4"/>
          <ac:spMkLst>
            <pc:docMk/>
            <pc:sldMk cId="538427116" sldId="359"/>
            <ac:spMk id="14" creationId="{CEE008BF-5173-D133-3BDC-3F0464CD5916}"/>
          </ac:spMkLst>
        </pc:spChg>
        <pc:spChg chg="add">
          <ac:chgData name="Kristin Trandem" userId="f0518dcc-3570-4a6d-bc1f-1fda107c4434" providerId="ADAL" clId="{DF03F00E-6D0C-4CB4-8558-D10EE455CA2F}" dt="2024-09-10T08:15:59.270" v="13"/>
          <ac:spMkLst>
            <pc:docMk/>
            <pc:sldMk cId="538427116" sldId="359"/>
            <ac:spMk id="15" creationId="{4CF3E3CE-DE55-2D9E-202E-E0273C5589AA}"/>
          </ac:spMkLst>
        </pc:spChg>
        <pc:spChg chg="add">
          <ac:chgData name="Kristin Trandem" userId="f0518dcc-3570-4a6d-bc1f-1fda107c4434" providerId="ADAL" clId="{DF03F00E-6D0C-4CB4-8558-D10EE455CA2F}" dt="2024-09-10T08:16:11.333" v="17"/>
          <ac:spMkLst>
            <pc:docMk/>
            <pc:sldMk cId="538427116" sldId="359"/>
            <ac:spMk id="16" creationId="{45C7A52D-86EA-F204-9CD8-7C882A9CC25A}"/>
          </ac:spMkLst>
        </pc:spChg>
        <pc:spChg chg="add mod">
          <ac:chgData name="Kristin Trandem" userId="f0518dcc-3570-4a6d-bc1f-1fda107c4434" providerId="ADAL" clId="{DF03F00E-6D0C-4CB4-8558-D10EE455CA2F}" dt="2024-09-10T08:16:20.808" v="19"/>
          <ac:spMkLst>
            <pc:docMk/>
            <pc:sldMk cId="538427116" sldId="359"/>
            <ac:spMk id="17" creationId="{58024556-B6E9-D656-1492-8FB11C9CD292}"/>
          </ac:spMkLst>
        </pc:spChg>
        <pc:spChg chg="add mod">
          <ac:chgData name="Kristin Trandem" userId="f0518dcc-3570-4a6d-bc1f-1fda107c4434" providerId="ADAL" clId="{DF03F00E-6D0C-4CB4-8558-D10EE455CA2F}" dt="2024-09-10T12:20:56.627" v="451" actId="1076"/>
          <ac:spMkLst>
            <pc:docMk/>
            <pc:sldMk cId="538427116" sldId="359"/>
            <ac:spMk id="23" creationId="{7BDFF8C9-1F33-DE31-0B3D-C8FFB8FE1649}"/>
          </ac:spMkLst>
        </pc:spChg>
        <pc:picChg chg="del mod">
          <ac:chgData name="Kristin Trandem" userId="f0518dcc-3570-4a6d-bc1f-1fda107c4434" providerId="ADAL" clId="{DF03F00E-6D0C-4CB4-8558-D10EE455CA2F}" dt="2024-09-10T08:17:24.219" v="33" actId="478"/>
          <ac:picMkLst>
            <pc:docMk/>
            <pc:sldMk cId="538427116" sldId="359"/>
            <ac:picMk id="10" creationId="{447FC854-994C-E01A-2B7D-376524364D44}"/>
          </ac:picMkLst>
        </pc:picChg>
        <pc:picChg chg="add mod modCrop">
          <ac:chgData name="Kristin Trandem" userId="f0518dcc-3570-4a6d-bc1f-1fda107c4434" providerId="ADAL" clId="{DF03F00E-6D0C-4CB4-8558-D10EE455CA2F}" dt="2024-09-10T08:20:22.278" v="40" actId="14100"/>
          <ac:picMkLst>
            <pc:docMk/>
            <pc:sldMk cId="538427116" sldId="359"/>
            <ac:picMk id="19" creationId="{498EEC1C-30A7-C489-5DC7-E9B2EA63848B}"/>
          </ac:picMkLst>
        </pc:picChg>
        <pc:picChg chg="add mod">
          <ac:chgData name="Kristin Trandem" userId="f0518dcc-3570-4a6d-bc1f-1fda107c4434" providerId="ADAL" clId="{DF03F00E-6D0C-4CB4-8558-D10EE455CA2F}" dt="2024-09-10T12:17:55.277" v="364"/>
          <ac:picMkLst>
            <pc:docMk/>
            <pc:sldMk cId="538427116" sldId="359"/>
            <ac:picMk id="20" creationId="{F51352E4-861F-6387-C8A9-5B31386768A4}"/>
          </ac:picMkLst>
        </pc:picChg>
        <pc:picChg chg="add mod">
          <ac:chgData name="Kristin Trandem" userId="f0518dcc-3570-4a6d-bc1f-1fda107c4434" providerId="ADAL" clId="{DF03F00E-6D0C-4CB4-8558-D10EE455CA2F}" dt="2024-09-10T12:19:22.125" v="376"/>
          <ac:picMkLst>
            <pc:docMk/>
            <pc:sldMk cId="538427116" sldId="359"/>
            <ac:picMk id="21" creationId="{1F589BF8-CB18-E2F8-CF3C-C0FF49CEEAAF}"/>
          </ac:picMkLst>
        </pc:picChg>
      </pc:sldChg>
      <pc:sldChg chg="addSp modSp mod">
        <pc:chgData name="Kristin Trandem" userId="f0518dcc-3570-4a6d-bc1f-1fda107c4434" providerId="ADAL" clId="{DF03F00E-6D0C-4CB4-8558-D10EE455CA2F}" dt="2024-09-10T12:30:54.389" v="753" actId="6549"/>
        <pc:sldMkLst>
          <pc:docMk/>
          <pc:sldMk cId="2788223626" sldId="546"/>
        </pc:sldMkLst>
        <pc:spChg chg="add">
          <ac:chgData name="Kristin Trandem" userId="f0518dcc-3570-4a6d-bc1f-1fda107c4434" providerId="ADAL" clId="{DF03F00E-6D0C-4CB4-8558-D10EE455CA2F}" dt="2024-09-10T08:23:36.749" v="75"/>
          <ac:spMkLst>
            <pc:docMk/>
            <pc:sldMk cId="2788223626" sldId="546"/>
            <ac:spMk id="2" creationId="{F7DD728B-3A90-7F41-5EFF-491BB7971FC0}"/>
          </ac:spMkLst>
        </pc:spChg>
        <pc:spChg chg="add mod">
          <ac:chgData name="Kristin Trandem" userId="f0518dcc-3570-4a6d-bc1f-1fda107c4434" providerId="ADAL" clId="{DF03F00E-6D0C-4CB4-8558-D10EE455CA2F}" dt="2024-09-10T12:30:54.389" v="753" actId="6549"/>
          <ac:spMkLst>
            <pc:docMk/>
            <pc:sldMk cId="2788223626" sldId="546"/>
            <ac:spMk id="4" creationId="{FF683AB3-3EFC-57A3-5D17-7EA7B0F4758C}"/>
          </ac:spMkLst>
        </pc:spChg>
        <pc:spChg chg="mod">
          <ac:chgData name="Kristin Trandem" userId="f0518dcc-3570-4a6d-bc1f-1fda107c4434" providerId="ADAL" clId="{DF03F00E-6D0C-4CB4-8558-D10EE455CA2F}" dt="2024-09-10T08:23:50.122" v="79" actId="6549"/>
          <ac:spMkLst>
            <pc:docMk/>
            <pc:sldMk cId="2788223626" sldId="546"/>
            <ac:spMk id="6" creationId="{64DCF27C-4CCE-4DCC-9A49-5762B4D76B69}"/>
          </ac:spMkLst>
        </pc:spChg>
        <pc:spChg chg="mod">
          <ac:chgData name="Kristin Trandem" userId="f0518dcc-3570-4a6d-bc1f-1fda107c4434" providerId="ADAL" clId="{DF03F00E-6D0C-4CB4-8558-D10EE455CA2F}" dt="2024-09-10T08:23:15.647" v="74" actId="6549"/>
          <ac:spMkLst>
            <pc:docMk/>
            <pc:sldMk cId="2788223626" sldId="546"/>
            <ac:spMk id="7" creationId="{B710C4AB-C3E2-4EBF-8C80-B0DDDC3CBD64}"/>
          </ac:spMkLst>
        </pc:spChg>
        <pc:spChg chg="mod">
          <ac:chgData name="Kristin Trandem" userId="f0518dcc-3570-4a6d-bc1f-1fda107c4434" providerId="ADAL" clId="{DF03F00E-6D0C-4CB4-8558-D10EE455CA2F}" dt="2024-09-10T12:28:57.411" v="565" actId="6549"/>
          <ac:spMkLst>
            <pc:docMk/>
            <pc:sldMk cId="2788223626" sldId="546"/>
            <ac:spMk id="15" creationId="{12B24372-1B1F-8044-8334-85A8B56B32B0}"/>
          </ac:spMkLst>
        </pc:spChg>
        <pc:picChg chg="add mod">
          <ac:chgData name="Kristin Trandem" userId="f0518dcc-3570-4a6d-bc1f-1fda107c4434" providerId="ADAL" clId="{DF03F00E-6D0C-4CB4-8558-D10EE455CA2F}" dt="2024-09-10T12:18:04.998" v="366" actId="1076"/>
          <ac:picMkLst>
            <pc:docMk/>
            <pc:sldMk cId="2788223626" sldId="546"/>
            <ac:picMk id="5" creationId="{C39C5371-B8CA-7D8F-F49C-AD840AEEB87E}"/>
          </ac:picMkLst>
        </pc:picChg>
      </pc:sldChg>
      <pc:sldChg chg="addSp modSp mod">
        <pc:chgData name="Kristin Trandem" userId="f0518dcc-3570-4a6d-bc1f-1fda107c4434" providerId="ADAL" clId="{DF03F00E-6D0C-4CB4-8558-D10EE455CA2F}" dt="2024-09-10T12:27:20.606" v="507" actId="1076"/>
        <pc:sldMkLst>
          <pc:docMk/>
          <pc:sldMk cId="4105701003" sldId="599"/>
        </pc:sldMkLst>
        <pc:spChg chg="add mod">
          <ac:chgData name="Kristin Trandem" userId="f0518dcc-3570-4a6d-bc1f-1fda107c4434" providerId="ADAL" clId="{DF03F00E-6D0C-4CB4-8558-D10EE455CA2F}" dt="2024-09-10T12:27:20.606" v="507" actId="1076"/>
          <ac:spMkLst>
            <pc:docMk/>
            <pc:sldMk cId="4105701003" sldId="599"/>
            <ac:spMk id="4" creationId="{D52C0A57-2F37-3C69-1146-4B1F02F16505}"/>
          </ac:spMkLst>
        </pc:spChg>
      </pc:sldChg>
      <pc:sldChg chg="del">
        <pc:chgData name="Kristin Trandem" userId="f0518dcc-3570-4a6d-bc1f-1fda107c4434" providerId="ADAL" clId="{DF03F00E-6D0C-4CB4-8558-D10EE455CA2F}" dt="2024-09-10T08:32:27.297" v="180" actId="47"/>
        <pc:sldMkLst>
          <pc:docMk/>
          <pc:sldMk cId="3177785294" sldId="601"/>
        </pc:sldMkLst>
      </pc:sldChg>
      <pc:sldChg chg="addSp modSp mod">
        <pc:chgData name="Kristin Trandem" userId="f0518dcc-3570-4a6d-bc1f-1fda107c4434" providerId="ADAL" clId="{DF03F00E-6D0C-4CB4-8558-D10EE455CA2F}" dt="2024-09-10T12:18:16.630" v="369" actId="1076"/>
        <pc:sldMkLst>
          <pc:docMk/>
          <pc:sldMk cId="2747559950" sldId="607"/>
        </pc:sldMkLst>
        <pc:picChg chg="add mod">
          <ac:chgData name="Kristin Trandem" userId="f0518dcc-3570-4a6d-bc1f-1fda107c4434" providerId="ADAL" clId="{DF03F00E-6D0C-4CB4-8558-D10EE455CA2F}" dt="2024-09-10T12:18:16.630" v="369" actId="1076"/>
          <ac:picMkLst>
            <pc:docMk/>
            <pc:sldMk cId="2747559950" sldId="607"/>
            <ac:picMk id="2" creationId="{AAF31A18-F07B-82F4-1216-FDF0533136A4}"/>
          </ac:picMkLst>
        </pc:picChg>
      </pc:sldChg>
      <pc:sldChg chg="addSp delSp modSp mod">
        <pc:chgData name="Kristin Trandem" userId="f0518dcc-3570-4a6d-bc1f-1fda107c4434" providerId="ADAL" clId="{DF03F00E-6D0C-4CB4-8558-D10EE455CA2F}" dt="2024-09-10T12:23:16.665" v="474" actId="1076"/>
        <pc:sldMkLst>
          <pc:docMk/>
          <pc:sldMk cId="2527002050" sldId="608"/>
        </pc:sldMkLst>
        <pc:spChg chg="add del mod">
          <ac:chgData name="Kristin Trandem" userId="f0518dcc-3570-4a6d-bc1f-1fda107c4434" providerId="ADAL" clId="{DF03F00E-6D0C-4CB4-8558-D10EE455CA2F}" dt="2024-09-10T08:29:21.654" v="160"/>
          <ac:spMkLst>
            <pc:docMk/>
            <pc:sldMk cId="2527002050" sldId="608"/>
            <ac:spMk id="2" creationId="{FD0AF0E4-356B-7B25-176D-CB8CC7FE1A62}"/>
          </ac:spMkLst>
        </pc:spChg>
        <pc:spChg chg="mod">
          <ac:chgData name="Kristin Trandem" userId="f0518dcc-3570-4a6d-bc1f-1fda107c4434" providerId="ADAL" clId="{DF03F00E-6D0C-4CB4-8558-D10EE455CA2F}" dt="2024-09-10T08:31:33.684" v="178" actId="113"/>
          <ac:spMkLst>
            <pc:docMk/>
            <pc:sldMk cId="2527002050" sldId="608"/>
            <ac:spMk id="5" creationId="{B44CAB3D-F8F5-49B1-B7FB-66210ABAF693}"/>
          </ac:spMkLst>
        </pc:spChg>
        <pc:spChg chg="add mod">
          <ac:chgData name="Kristin Trandem" userId="f0518dcc-3570-4a6d-bc1f-1fda107c4434" providerId="ADAL" clId="{DF03F00E-6D0C-4CB4-8558-D10EE455CA2F}" dt="2024-09-10T12:23:16.665" v="474" actId="1076"/>
          <ac:spMkLst>
            <pc:docMk/>
            <pc:sldMk cId="2527002050" sldId="608"/>
            <ac:spMk id="8" creationId="{6603AA25-05B4-BF92-3DD4-77A59A29E9E7}"/>
          </ac:spMkLst>
        </pc:spChg>
        <pc:picChg chg="add mod">
          <ac:chgData name="Kristin Trandem" userId="f0518dcc-3570-4a6d-bc1f-1fda107c4434" providerId="ADAL" clId="{DF03F00E-6D0C-4CB4-8558-D10EE455CA2F}" dt="2024-09-10T08:29:22.961" v="162" actId="962"/>
          <ac:picMkLst>
            <pc:docMk/>
            <pc:sldMk cId="2527002050" sldId="608"/>
            <ac:picMk id="6" creationId="{5943908D-77CC-F9EF-A542-8AB92AF5D4AA}"/>
          </ac:picMkLst>
        </pc:picChg>
        <pc:picChg chg="add mod">
          <ac:chgData name="Kristin Trandem" userId="f0518dcc-3570-4a6d-bc1f-1fda107c4434" providerId="ADAL" clId="{DF03F00E-6D0C-4CB4-8558-D10EE455CA2F}" dt="2024-09-10T12:18:54.660" v="375"/>
          <ac:picMkLst>
            <pc:docMk/>
            <pc:sldMk cId="2527002050" sldId="608"/>
            <ac:picMk id="7" creationId="{36AEBBE4-0EBE-2C82-84E6-FAFECB1CEC44}"/>
          </ac:picMkLst>
        </pc:picChg>
        <pc:picChg chg="del mod">
          <ac:chgData name="Kristin Trandem" userId="f0518dcc-3570-4a6d-bc1f-1fda107c4434" providerId="ADAL" clId="{DF03F00E-6D0C-4CB4-8558-D10EE455CA2F}" dt="2024-09-10T08:29:19.661" v="159" actId="478"/>
          <ac:picMkLst>
            <pc:docMk/>
            <pc:sldMk cId="2527002050" sldId="608"/>
            <ac:picMk id="2050" creationId="{9B02E9ED-4EB4-0AE1-3BD5-EB743F9C0975}"/>
          </ac:picMkLst>
        </pc:picChg>
      </pc:sldChg>
      <pc:sldChg chg="addSp delSp modSp mod">
        <pc:chgData name="Kristin Trandem" userId="f0518dcc-3570-4a6d-bc1f-1fda107c4434" providerId="ADAL" clId="{DF03F00E-6D0C-4CB4-8558-D10EE455CA2F}" dt="2024-09-10T12:26:48.397" v="498"/>
        <pc:sldMkLst>
          <pc:docMk/>
          <pc:sldMk cId="3870345714" sldId="610"/>
        </pc:sldMkLst>
        <pc:spChg chg="mod">
          <ac:chgData name="Kristin Trandem" userId="f0518dcc-3570-4a6d-bc1f-1fda107c4434" providerId="ADAL" clId="{DF03F00E-6D0C-4CB4-8558-D10EE455CA2F}" dt="2024-09-10T12:10:17.794" v="305" actId="20577"/>
          <ac:spMkLst>
            <pc:docMk/>
            <pc:sldMk cId="3870345714" sldId="610"/>
            <ac:spMk id="3" creationId="{C3C410C1-D182-A132-C8C1-E230CB5EA41A}"/>
          </ac:spMkLst>
        </pc:spChg>
        <pc:spChg chg="add del">
          <ac:chgData name="Kristin Trandem" userId="f0518dcc-3570-4a6d-bc1f-1fda107c4434" providerId="ADAL" clId="{DF03F00E-6D0C-4CB4-8558-D10EE455CA2F}" dt="2024-09-10T12:24:16.641" v="476" actId="22"/>
          <ac:spMkLst>
            <pc:docMk/>
            <pc:sldMk cId="3870345714" sldId="610"/>
            <ac:spMk id="6" creationId="{7652B593-6E5B-EC06-905C-64E6FB357E58}"/>
          </ac:spMkLst>
        </pc:spChg>
        <pc:spChg chg="add mod">
          <ac:chgData name="Kristin Trandem" userId="f0518dcc-3570-4a6d-bc1f-1fda107c4434" providerId="ADAL" clId="{DF03F00E-6D0C-4CB4-8558-D10EE455CA2F}" dt="2024-09-10T12:26:48.397" v="498"/>
          <ac:spMkLst>
            <pc:docMk/>
            <pc:sldMk cId="3870345714" sldId="610"/>
            <ac:spMk id="7" creationId="{933430FA-3DF7-3669-A2FF-E93A3B7766A3}"/>
          </ac:spMkLst>
        </pc:spChg>
        <pc:picChg chg="add mod">
          <ac:chgData name="Kristin Trandem" userId="f0518dcc-3570-4a6d-bc1f-1fda107c4434" providerId="ADAL" clId="{DF03F00E-6D0C-4CB4-8558-D10EE455CA2F}" dt="2024-09-10T12:18:25.419" v="371"/>
          <ac:picMkLst>
            <pc:docMk/>
            <pc:sldMk cId="3870345714" sldId="610"/>
            <ac:picMk id="2" creationId="{896B55BF-AC27-81D0-2FCB-05F18AA0C706}"/>
          </ac:picMkLst>
        </pc:picChg>
      </pc:sldChg>
      <pc:sldChg chg="addSp modSp mod ord">
        <pc:chgData name="Kristin Trandem" userId="f0518dcc-3570-4a6d-bc1f-1fda107c4434" providerId="ADAL" clId="{DF03F00E-6D0C-4CB4-8558-D10EE455CA2F}" dt="2024-09-10T12:22:56.290" v="472"/>
        <pc:sldMkLst>
          <pc:docMk/>
          <pc:sldMk cId="2685064470" sldId="612"/>
        </pc:sldMkLst>
        <pc:spChg chg="mod">
          <ac:chgData name="Kristin Trandem" userId="f0518dcc-3570-4a6d-bc1f-1fda107c4434" providerId="ADAL" clId="{DF03F00E-6D0C-4CB4-8558-D10EE455CA2F}" dt="2024-09-10T08:37:57.559" v="261" actId="113"/>
          <ac:spMkLst>
            <pc:docMk/>
            <pc:sldMk cId="2685064470" sldId="612"/>
            <ac:spMk id="2" creationId="{59593DCE-348A-74EE-522B-51E498E7F92E}"/>
          </ac:spMkLst>
        </pc:spChg>
        <pc:spChg chg="add mod">
          <ac:chgData name="Kristin Trandem" userId="f0518dcc-3570-4a6d-bc1f-1fda107c4434" providerId="ADAL" clId="{DF03F00E-6D0C-4CB4-8558-D10EE455CA2F}" dt="2024-09-10T08:37:36.254" v="250" actId="1076"/>
          <ac:spMkLst>
            <pc:docMk/>
            <pc:sldMk cId="2685064470" sldId="612"/>
            <ac:spMk id="3" creationId="{637369BB-7B58-7FA7-9323-0F29D0ED6893}"/>
          </ac:spMkLst>
        </pc:spChg>
        <pc:spChg chg="add mod">
          <ac:chgData name="Kristin Trandem" userId="f0518dcc-3570-4a6d-bc1f-1fda107c4434" providerId="ADAL" clId="{DF03F00E-6D0C-4CB4-8558-D10EE455CA2F}" dt="2024-09-10T12:22:56.290" v="472"/>
          <ac:spMkLst>
            <pc:docMk/>
            <pc:sldMk cId="2685064470" sldId="612"/>
            <ac:spMk id="5" creationId="{BDC19E6C-FF04-C93C-A88E-793F77BFCD59}"/>
          </ac:spMkLst>
        </pc:spChg>
        <pc:picChg chg="add mod">
          <ac:chgData name="Kristin Trandem" userId="f0518dcc-3570-4a6d-bc1f-1fda107c4434" providerId="ADAL" clId="{DF03F00E-6D0C-4CB4-8558-D10EE455CA2F}" dt="2024-09-10T12:18:22.840" v="370"/>
          <ac:picMkLst>
            <pc:docMk/>
            <pc:sldMk cId="2685064470" sldId="612"/>
            <ac:picMk id="4" creationId="{FE36AC8C-3158-145F-AA48-124FAD0A51EC}"/>
          </ac:picMkLst>
        </pc:picChg>
        <pc:picChg chg="mod modCrop">
          <ac:chgData name="Kristin Trandem" userId="f0518dcc-3570-4a6d-bc1f-1fda107c4434" providerId="ADAL" clId="{DF03F00E-6D0C-4CB4-8558-D10EE455CA2F}" dt="2024-09-10T08:37:26.465" v="247" actId="732"/>
          <ac:picMkLst>
            <pc:docMk/>
            <pc:sldMk cId="2685064470" sldId="612"/>
            <ac:picMk id="5122" creationId="{1D8ADD50-E7B9-9A66-2EAD-910969B7B7AA}"/>
          </ac:picMkLst>
        </pc:picChg>
      </pc:sldChg>
      <pc:sldChg chg="addSp modSp mod">
        <pc:chgData name="Kristin Trandem" userId="f0518dcc-3570-4a6d-bc1f-1fda107c4434" providerId="ADAL" clId="{DF03F00E-6D0C-4CB4-8558-D10EE455CA2F}" dt="2024-09-10T12:27:42.406" v="509" actId="1076"/>
        <pc:sldMkLst>
          <pc:docMk/>
          <pc:sldMk cId="127710308" sldId="614"/>
        </pc:sldMkLst>
        <pc:spChg chg="add mod">
          <ac:chgData name="Kristin Trandem" userId="f0518dcc-3570-4a6d-bc1f-1fda107c4434" providerId="ADAL" clId="{DF03F00E-6D0C-4CB4-8558-D10EE455CA2F}" dt="2024-09-10T12:27:42.406" v="509" actId="1076"/>
          <ac:spMkLst>
            <pc:docMk/>
            <pc:sldMk cId="127710308" sldId="614"/>
            <ac:spMk id="3" creationId="{DEF0FAAF-EDF0-0E35-3C98-1CFA17E11E59}"/>
          </ac:spMkLst>
        </pc:spChg>
        <pc:spChg chg="mod">
          <ac:chgData name="Kristin Trandem" userId="f0518dcc-3570-4a6d-bc1f-1fda107c4434" providerId="ADAL" clId="{DF03F00E-6D0C-4CB4-8558-D10EE455CA2F}" dt="2024-09-10T08:46:26.766" v="290" actId="6549"/>
          <ac:spMkLst>
            <pc:docMk/>
            <pc:sldMk cId="127710308" sldId="614"/>
            <ac:spMk id="4" creationId="{A94551F3-BAF6-0257-B5CB-451622D739E9}"/>
          </ac:spMkLst>
        </pc:spChg>
        <pc:picChg chg="add mod">
          <ac:chgData name="Kristin Trandem" userId="f0518dcc-3570-4a6d-bc1f-1fda107c4434" providerId="ADAL" clId="{DF03F00E-6D0C-4CB4-8558-D10EE455CA2F}" dt="2024-09-10T12:18:28.441" v="372"/>
          <ac:picMkLst>
            <pc:docMk/>
            <pc:sldMk cId="127710308" sldId="614"/>
            <ac:picMk id="2" creationId="{1DFF9466-56B4-23E0-4D7E-587C5918FDE3}"/>
          </ac:picMkLst>
        </pc:picChg>
      </pc:sldChg>
      <pc:sldChg chg="addSp delSp modSp mod">
        <pc:chgData name="Kristin Trandem" userId="f0518dcc-3570-4a6d-bc1f-1fda107c4434" providerId="ADAL" clId="{DF03F00E-6D0C-4CB4-8558-D10EE455CA2F}" dt="2024-09-10T12:17:44.155" v="363" actId="1076"/>
        <pc:sldMkLst>
          <pc:docMk/>
          <pc:sldMk cId="2786697687" sldId="615"/>
        </pc:sldMkLst>
        <pc:spChg chg="mod">
          <ac:chgData name="Kristin Trandem" userId="f0518dcc-3570-4a6d-bc1f-1fda107c4434" providerId="ADAL" clId="{DF03F00E-6D0C-4CB4-8558-D10EE455CA2F}" dt="2024-09-10T08:20:52.825" v="43" actId="6549"/>
          <ac:spMkLst>
            <pc:docMk/>
            <pc:sldMk cId="2786697687" sldId="615"/>
            <ac:spMk id="4" creationId="{0AF5F903-B132-426D-9AD3-352E17FBFEEC}"/>
          </ac:spMkLst>
        </pc:spChg>
        <pc:spChg chg="add del">
          <ac:chgData name="Kristin Trandem" userId="f0518dcc-3570-4a6d-bc1f-1fda107c4434" providerId="ADAL" clId="{DF03F00E-6D0C-4CB4-8558-D10EE455CA2F}" dt="2024-09-10T12:17:39.214" v="362" actId="478"/>
          <ac:spMkLst>
            <pc:docMk/>
            <pc:sldMk cId="2786697687" sldId="615"/>
            <ac:spMk id="6" creationId="{ACF95D01-2E9E-9043-96CE-D4C85A882EAD}"/>
          </ac:spMkLst>
        </pc:spChg>
        <pc:spChg chg="mod">
          <ac:chgData name="Kristin Trandem" userId="f0518dcc-3570-4a6d-bc1f-1fda107c4434" providerId="ADAL" clId="{DF03F00E-6D0C-4CB4-8558-D10EE455CA2F}" dt="2024-09-10T08:21:25.686" v="52" actId="20577"/>
          <ac:spMkLst>
            <pc:docMk/>
            <pc:sldMk cId="2786697687" sldId="615"/>
            <ac:spMk id="8" creationId="{00FEDA4D-79AF-15D9-AA55-A72E5E9C97EB}"/>
          </ac:spMkLst>
        </pc:spChg>
        <pc:picChg chg="add mod">
          <ac:chgData name="Kristin Trandem" userId="f0518dcc-3570-4a6d-bc1f-1fda107c4434" providerId="ADAL" clId="{DF03F00E-6D0C-4CB4-8558-D10EE455CA2F}" dt="2024-09-10T12:17:44.155" v="363" actId="1076"/>
          <ac:picMkLst>
            <pc:docMk/>
            <pc:sldMk cId="2786697687" sldId="615"/>
            <ac:picMk id="2" creationId="{5624EC98-94F3-523D-C304-9628E7D1B9F7}"/>
          </ac:picMkLst>
        </pc:picChg>
      </pc:sldChg>
      <pc:sldChg chg="addSp modSp">
        <pc:chgData name="Kristin Trandem" userId="f0518dcc-3570-4a6d-bc1f-1fda107c4434" providerId="ADAL" clId="{DF03F00E-6D0C-4CB4-8558-D10EE455CA2F}" dt="2024-09-10T12:18:31.501" v="373"/>
        <pc:sldMkLst>
          <pc:docMk/>
          <pc:sldMk cId="2397836422" sldId="617"/>
        </pc:sldMkLst>
        <pc:picChg chg="add mod">
          <ac:chgData name="Kristin Trandem" userId="f0518dcc-3570-4a6d-bc1f-1fda107c4434" providerId="ADAL" clId="{DF03F00E-6D0C-4CB4-8558-D10EE455CA2F}" dt="2024-09-10T12:18:31.501" v="373"/>
          <ac:picMkLst>
            <pc:docMk/>
            <pc:sldMk cId="2397836422" sldId="617"/>
            <ac:picMk id="2" creationId="{9EDD7543-A1A5-4BA3-7F3C-4F30D7B246D6}"/>
          </ac:picMkLst>
        </pc:picChg>
      </pc:sldChg>
      <pc:sldChg chg="del">
        <pc:chgData name="Kristin Trandem" userId="f0518dcc-3570-4a6d-bc1f-1fda107c4434" providerId="ADAL" clId="{DF03F00E-6D0C-4CB4-8558-D10EE455CA2F}" dt="2024-09-10T08:31:48.978" v="179" actId="47"/>
        <pc:sldMkLst>
          <pc:docMk/>
          <pc:sldMk cId="3682923129" sldId="6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A00CA3-3DEC-6846-BBD1-7556A8FEE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D744D-0C24-AD4A-A410-D926CEB14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EAEAA7-D86D-1142-9DE0-8C56AD59F165}" type="datetimeFigureOut">
              <a:rPr lang="en-GB" smtClean="0"/>
              <a:t>10/09/2024</a:t>
            </a:fld>
            <a:endParaRPr lang="en-GB"/>
          </a:p>
        </p:txBody>
      </p:sp>
      <p:sp>
        <p:nvSpPr>
          <p:cNvPr id="4" name="Footer Placeholder 3">
            <a:extLst>
              <a:ext uri="{FF2B5EF4-FFF2-40B4-BE49-F238E27FC236}">
                <a16:creationId xmlns:a16="http://schemas.microsoft.com/office/drawing/2014/main" id="{0E67C62B-3794-5E42-BBF7-86C6B8FB66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3C1B815-4FCF-6345-A0A3-37A0C00C8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3F309C-5F6F-674C-9F60-1CB8D813810A}" type="slidenum">
              <a:rPr lang="en-GB" smtClean="0"/>
              <a:t>‹#›</a:t>
            </a:fld>
            <a:endParaRPr lang="en-GB"/>
          </a:p>
        </p:txBody>
      </p:sp>
    </p:spTree>
    <p:extLst>
      <p:ext uri="{BB962C8B-B14F-4D97-AF65-F5344CB8AC3E}">
        <p14:creationId xmlns:p14="http://schemas.microsoft.com/office/powerpoint/2010/main" val="1295100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505E-AC63-664B-AE66-32A6104FBAE9}" type="datetimeFigureOut">
              <a:rPr lang="en-GB" smtClean="0"/>
              <a:t>10/09/2024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EB3B7-01EC-CD43-B8DE-52282F63D2A6}" type="slidenum">
              <a:rPr lang="en-GB" smtClean="0"/>
              <a:t>‹#›</a:t>
            </a:fld>
            <a:endParaRPr lang="en-GB"/>
          </a:p>
        </p:txBody>
      </p:sp>
    </p:spTree>
    <p:extLst>
      <p:ext uri="{BB962C8B-B14F-4D97-AF65-F5344CB8AC3E}">
        <p14:creationId xmlns:p14="http://schemas.microsoft.com/office/powerpoint/2010/main" val="1896036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EB3B7-01EC-CD43-B8DE-52282F63D2A6}" type="slidenum">
              <a:rPr lang="en-GB" smtClean="0"/>
              <a:t>1</a:t>
            </a:fld>
            <a:endParaRPr lang="en-GB"/>
          </a:p>
        </p:txBody>
      </p:sp>
    </p:spTree>
    <p:extLst>
      <p:ext uri="{BB962C8B-B14F-4D97-AF65-F5344CB8AC3E}">
        <p14:creationId xmlns:p14="http://schemas.microsoft.com/office/powerpoint/2010/main" val="176448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0" i="0" dirty="0">
                <a:solidFill>
                  <a:srgbClr val="000000"/>
                </a:solidFill>
                <a:effectLst/>
                <a:latin typeface="Calibri" panose="020F0502020204030204" pitchFamily="34" charset="0"/>
              </a:rPr>
              <a:t>Barnekonvensjonen slår fast at det beste for barn er å vokse opp i en familie, og at familier som trenger det skal få nødvendig støtte slik at kan dekke barnas grunnleggende behov. </a:t>
            </a:r>
            <a:br>
              <a:rPr lang="nb-NO" b="0" i="0" dirty="0">
                <a:solidFill>
                  <a:srgbClr val="000000"/>
                </a:solidFill>
                <a:effectLst/>
                <a:latin typeface="Calibri" panose="020F0502020204030204" pitchFamily="34" charset="0"/>
              </a:rPr>
            </a:b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algn="l" rtl="0" fontAlgn="base"/>
            <a:r>
              <a:rPr lang="nb-NO" sz="1800" b="0" i="0" dirty="0">
                <a:solidFill>
                  <a:srgbClr val="000000"/>
                </a:solidFill>
                <a:effectLst/>
                <a:latin typeface="Calibri" panose="020F0502020204030204" pitchFamily="34" charset="0"/>
              </a:rPr>
              <a:t>Å vokse opp uten god nok omsorg er et alvorlig hinder for barns utvikling og muligheten til å bli ressurssterke voksne som kan bidra til samfunnet. Det har dramatiske følger for hvert enkelt barn og store negative konsekvenser for samfunnet, som mister verdifulle menneskelige ressurser.    </a:t>
            </a:r>
            <a:endParaRPr lang="nb-NO" b="0" i="0" dirty="0">
              <a:solidFill>
                <a:srgbClr val="000000"/>
              </a:solidFill>
              <a:effectLst/>
              <a:latin typeface="Segoe UI" panose="020B0502040204020203" pitchFamily="34" charset="0"/>
            </a:endParaRPr>
          </a:p>
          <a:p>
            <a:endParaRPr lang="nb-NO" dirty="0"/>
          </a:p>
        </p:txBody>
      </p:sp>
      <p:sp>
        <p:nvSpPr>
          <p:cNvPr id="4" name="Plassholder for lysbildenummer 3"/>
          <p:cNvSpPr>
            <a:spLocks noGrp="1"/>
          </p:cNvSpPr>
          <p:nvPr>
            <p:ph type="sldNum" sz="quarter" idx="5"/>
          </p:nvPr>
        </p:nvSpPr>
        <p:spPr/>
        <p:txBody>
          <a:bodyPr/>
          <a:lstStyle/>
          <a:p>
            <a:fld id="{23CEB3B7-01EC-CD43-B8DE-52282F63D2A6}" type="slidenum">
              <a:rPr lang="en-GB" smtClean="0"/>
              <a:t>2</a:t>
            </a:fld>
            <a:endParaRPr lang="en-GB"/>
          </a:p>
        </p:txBody>
      </p:sp>
    </p:spTree>
    <p:extLst>
      <p:ext uri="{BB962C8B-B14F-4D97-AF65-F5344CB8AC3E}">
        <p14:creationId xmlns:p14="http://schemas.microsoft.com/office/powerpoint/2010/main" val="54567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0" i="0" dirty="0">
                <a:solidFill>
                  <a:srgbClr val="000000"/>
                </a:solidFill>
                <a:effectLst/>
                <a:latin typeface="Calibri" panose="020F0502020204030204" pitchFamily="34" charset="0"/>
              </a:rPr>
              <a:t>Altfor mange barn i verden er alene, eller lever i en familie som ikke klarer å gi dem god omsorg. Tallene er usikre, men det er estimert at så mange som 1 av 10 barn mangler en familie som har kapasitet til å gi trygg og stabil omsorg og dekke barnas grunnleggende følelsesmessige og fysiske behov.   </a:t>
            </a:r>
            <a:endParaRPr lang="nb-NO" b="0" i="0" dirty="0">
              <a:solidFill>
                <a:srgbClr val="000000"/>
              </a:solidFill>
              <a:effectLst/>
              <a:latin typeface="Segoe UI" panose="020B0502040204020203" pitchFamily="34" charset="0"/>
            </a:endParaRPr>
          </a:p>
          <a:p>
            <a:pPr algn="l" rtl="0" fontAlgn="base"/>
            <a:r>
              <a:rPr lang="nb-NO" sz="2800" b="0" i="0" dirty="0">
                <a:solidFill>
                  <a:srgbClr val="000000"/>
                </a:solidFill>
                <a:effectLst/>
                <a:latin typeface="WordVisi_MSFontService"/>
              </a:rPr>
              <a:t>Det er mange og ofte sammensatte grunner til at barn vokser opp uten god familieomsorg, men vi ser at det er en del </a:t>
            </a:r>
            <a:r>
              <a:rPr lang="nb-NO" sz="2800" b="0" i="0" dirty="0" err="1">
                <a:solidFill>
                  <a:srgbClr val="000000"/>
                </a:solidFill>
                <a:effectLst/>
                <a:latin typeface="WordVisi_MSFontService"/>
              </a:rPr>
              <a:t>rotårsaker</a:t>
            </a:r>
            <a:r>
              <a:rPr lang="nb-NO" sz="2800" b="0" i="0" dirty="0">
                <a:solidFill>
                  <a:srgbClr val="000000"/>
                </a:solidFill>
                <a:effectLst/>
                <a:latin typeface="WordVisi_MSFontService"/>
              </a:rPr>
              <a:t> som går igjen. </a:t>
            </a:r>
            <a:br>
              <a:rPr lang="nb-NO" sz="2800" b="0" i="0" dirty="0">
                <a:solidFill>
                  <a:srgbClr val="000000"/>
                </a:solidFill>
                <a:effectLst/>
                <a:latin typeface="WordVisi_MSFontService"/>
              </a:rPr>
            </a:br>
            <a:r>
              <a:rPr lang="nb-NO" sz="2800" b="0" i="0" dirty="0">
                <a:solidFill>
                  <a:srgbClr val="000000"/>
                </a:solidFill>
                <a:effectLst/>
                <a:latin typeface="WordVisi_MSFontService"/>
              </a:rPr>
              <a:t>Disse er noen av de mest sentrale:</a:t>
            </a:r>
            <a:br>
              <a:rPr lang="nb-NO" sz="2800" b="0" i="0" dirty="0">
                <a:solidFill>
                  <a:srgbClr val="000000"/>
                </a:solidFill>
                <a:effectLst/>
                <a:latin typeface="WordVisi_MSFontService"/>
              </a:rPr>
            </a:br>
            <a:br>
              <a:rPr lang="nb-NO" sz="2800" b="0" i="0" dirty="0">
                <a:solidFill>
                  <a:srgbClr val="000000"/>
                </a:solidFill>
                <a:effectLst/>
                <a:latin typeface="WordVisi_MSFontService"/>
              </a:rPr>
            </a:br>
            <a:r>
              <a:rPr lang="nb-NO" sz="1800" b="0" i="1" dirty="0">
                <a:solidFill>
                  <a:srgbClr val="000000"/>
                </a:solidFill>
                <a:effectLst/>
                <a:latin typeface="Calibri" panose="020F0502020204030204" pitchFamily="34" charset="0"/>
              </a:rPr>
              <a:t>Fattigdom</a:t>
            </a:r>
            <a:r>
              <a:rPr lang="nb-NO" sz="1800" b="0" i="0" dirty="0">
                <a:solidFill>
                  <a:srgbClr val="000000"/>
                </a:solidFill>
                <a:effectLst/>
                <a:latin typeface="Calibri" panose="020F0502020204030204" pitchFamily="34" charset="0"/>
              </a:rPr>
              <a:t> er svært ofte en underliggende årsak. Fattige foreldre er ikke nødvendigvis dårlige foreldre, men et liv sterkt preget av dårlig økonomi gjør at barn ikke får dekket sine grunnleggende behov. Foreldre som må bruke alle krefter på at familien skal overleve, har ikke overskudd til å møte barnas behov for emosjonell støtte, tilstedeværelse og tilknytning. I verste fall tvinger fattigdom foreldre til å gifte bort mindreårige døtre, ta barn ut av skolen for å jobbe eller sende de ut på gata.</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0" dirty="0">
                <a:solidFill>
                  <a:srgbClr val="000000"/>
                </a:solidFill>
                <a:effectLst/>
                <a:latin typeface="Calibri" panose="020F0502020204030204" pitchFamily="34" charset="0"/>
              </a:rPr>
              <a:t>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1" dirty="0">
                <a:solidFill>
                  <a:srgbClr val="000000"/>
                </a:solidFill>
                <a:effectLst/>
                <a:latin typeface="Calibri" panose="020F0502020204030204" pitchFamily="34" charset="0"/>
              </a:rPr>
              <a:t>Klimaendringer og ekstremvær</a:t>
            </a:r>
            <a:r>
              <a:rPr lang="nb-NO" sz="1800" b="0" i="0" dirty="0">
                <a:solidFill>
                  <a:srgbClr val="000000"/>
                </a:solidFill>
                <a:effectLst/>
                <a:latin typeface="Calibri" panose="020F0502020204030204" pitchFamily="34" charset="0"/>
              </a:rPr>
              <a:t>, mer langvarige tørkeperioder, kraftigere flommer og hyppigere orkaner rammer aller hardest de barna og familiene som i utgangspunktet har en utfordrende hverdag. Det tar fra familier levebrød og tvinger barn og voksne på flukt.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0" dirty="0">
                <a:solidFill>
                  <a:srgbClr val="000000"/>
                </a:solidFill>
                <a:effectLst/>
                <a:latin typeface="Calibri" panose="020F0502020204030204" pitchFamily="34" charset="0"/>
              </a:rPr>
              <a:t>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1" dirty="0">
                <a:solidFill>
                  <a:srgbClr val="000000"/>
                </a:solidFill>
                <a:effectLst/>
                <a:latin typeface="Calibri" panose="020F0502020204030204" pitchFamily="34" charset="0"/>
              </a:rPr>
              <a:t>Vold og overgrep</a:t>
            </a:r>
            <a:r>
              <a:rPr lang="nb-NO" sz="1800" b="0" i="0" dirty="0">
                <a:solidFill>
                  <a:srgbClr val="000000"/>
                </a:solidFill>
                <a:effectLst/>
                <a:latin typeface="Calibri" panose="020F0502020204030204" pitchFamily="34" charset="0"/>
              </a:rPr>
              <a:t> mot barn foregår i alle land, i alle kulturer og alle samfunnslag. Vold i nære relasjoner er svært skadelig for barn, og kan gi livsvarige traumer.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0" dirty="0">
                <a:solidFill>
                  <a:srgbClr val="000000"/>
                </a:solidFill>
                <a:effectLst/>
                <a:latin typeface="Calibri" panose="020F0502020204030204" pitchFamily="34" charset="0"/>
              </a:rPr>
              <a:t>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1" dirty="0">
                <a:solidFill>
                  <a:srgbClr val="000000"/>
                </a:solidFill>
                <a:effectLst/>
                <a:latin typeface="Calibri" panose="020F0502020204030204" pitchFamily="34" charset="0"/>
              </a:rPr>
              <a:t>Dårlig mental helse </a:t>
            </a:r>
            <a:r>
              <a:rPr lang="nb-NO" sz="1800" b="0" i="0" dirty="0">
                <a:solidFill>
                  <a:srgbClr val="000000"/>
                </a:solidFill>
                <a:effectLst/>
                <a:latin typeface="Calibri" panose="020F0502020204030204" pitchFamily="34" charset="0"/>
              </a:rPr>
              <a:t>går ut over foreldres evne til å og barna sine god omsorg. Foreldres mentale helse (særlig mors) har stor betydning for barns kognitive og emosjonelle utvikling. Hvordan foreldrene har det, påvirker i stor grad barns trivsel og utvikling.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0" dirty="0">
                <a:solidFill>
                  <a:srgbClr val="000000"/>
                </a:solidFill>
                <a:effectLst/>
                <a:latin typeface="Calibri" panose="020F0502020204030204" pitchFamily="34" charset="0"/>
              </a:rPr>
              <a:t>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1" dirty="0">
                <a:solidFill>
                  <a:srgbClr val="000000"/>
                </a:solidFill>
                <a:effectLst/>
                <a:latin typeface="Calibri" panose="020F0502020204030204" pitchFamily="34" charset="0"/>
              </a:rPr>
              <a:t>Mangel på beskyttelsesstrukturer og tilgang på sosiale støtteordninger </a:t>
            </a:r>
            <a:r>
              <a:rPr lang="nb-NO" sz="1800" b="0" i="0" dirty="0">
                <a:solidFill>
                  <a:srgbClr val="000000"/>
                </a:solidFill>
                <a:effectLst/>
                <a:latin typeface="Calibri" panose="020F0502020204030204" pitchFamily="34" charset="0"/>
              </a:rPr>
              <a:t>er et stort problem i mange land. Barn og familier som trenger hjelp og støtte i hverdagen blir ikke fanget opp, og det er stor mangel på gode tiltak for familier som sliter.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0" dirty="0">
                <a:solidFill>
                  <a:srgbClr val="000000"/>
                </a:solidFill>
                <a:effectLst/>
                <a:latin typeface="Calibri" panose="020F0502020204030204" pitchFamily="34" charset="0"/>
              </a:rPr>
              <a:t> </a:t>
            </a:r>
            <a:r>
              <a:rPr lang="nb-NO" sz="1800" b="0" i="0" dirty="0">
                <a:solidFill>
                  <a:srgbClr val="000000"/>
                </a:solidFill>
                <a:effectLst/>
                <a:latin typeface="WordVisiCarriageReturn_MSFontService"/>
              </a:rPr>
              <a:t> </a:t>
            </a:r>
            <a:br>
              <a:rPr lang="nb-NO" sz="1800" b="0" i="0" dirty="0">
                <a:solidFill>
                  <a:srgbClr val="000000"/>
                </a:solidFill>
                <a:effectLst/>
                <a:latin typeface="WordVisiCarriageReturn_MSFontService"/>
              </a:rPr>
            </a:br>
            <a:r>
              <a:rPr lang="nb-NO" sz="1800" b="0" i="1" dirty="0">
                <a:solidFill>
                  <a:srgbClr val="000000"/>
                </a:solidFill>
                <a:effectLst/>
                <a:latin typeface="Calibri" panose="020F0502020204030204" pitchFamily="34" charset="0"/>
              </a:rPr>
              <a:t>Krig og konflikt</a:t>
            </a:r>
            <a:r>
              <a:rPr lang="nb-NO" sz="1800" b="0" i="0" dirty="0">
                <a:solidFill>
                  <a:srgbClr val="000000"/>
                </a:solidFill>
                <a:effectLst/>
                <a:latin typeface="Calibri" panose="020F0502020204030204" pitchFamily="34" charset="0"/>
              </a:rPr>
              <a:t> tar liv og tvinger barn og familier på flukt. Barn mister foreldrene sine, familier splittes og barn kommer bort fra foreldrene sine. Mange tilbringer store deler av barndommen i overfylte </a:t>
            </a:r>
            <a:r>
              <a:rPr lang="nb-NO" sz="1800" b="0" i="0" dirty="0" err="1">
                <a:solidFill>
                  <a:srgbClr val="000000"/>
                </a:solidFill>
                <a:effectLst/>
                <a:latin typeface="Calibri" panose="020F0502020204030204" pitchFamily="34" charset="0"/>
              </a:rPr>
              <a:t>flyktningleire</a:t>
            </a:r>
            <a:r>
              <a:rPr lang="nb-NO" sz="1800" b="0" i="0" dirty="0">
                <a:solidFill>
                  <a:srgbClr val="000000"/>
                </a:solidFill>
                <a:effectLst/>
                <a:latin typeface="Calibri" panose="020F0502020204030204" pitchFamily="34" charset="0"/>
              </a:rPr>
              <a:t>. De som er uten foreldre eller andre omsorgspersoner, har stor risiko for å ikke få dekket sine grunnleggende behov, og å bli utsatt for vold og utnyttelse.  </a:t>
            </a:r>
            <a:endParaRPr lang="nb-NO" b="0" i="0" dirty="0">
              <a:solidFill>
                <a:srgbClr val="000000"/>
              </a:solidFill>
              <a:effectLst/>
              <a:latin typeface="Segoe UI" panose="020B0502040204020203" pitchFamily="34" charset="0"/>
            </a:endParaRPr>
          </a:p>
          <a:p>
            <a:endParaRPr lang="nb-NO" dirty="0"/>
          </a:p>
        </p:txBody>
      </p:sp>
      <p:sp>
        <p:nvSpPr>
          <p:cNvPr id="4" name="Plassholder for lysbildenummer 3"/>
          <p:cNvSpPr>
            <a:spLocks noGrp="1"/>
          </p:cNvSpPr>
          <p:nvPr>
            <p:ph type="sldNum" sz="quarter" idx="5"/>
          </p:nvPr>
        </p:nvSpPr>
        <p:spPr/>
        <p:txBody>
          <a:bodyPr/>
          <a:lstStyle/>
          <a:p>
            <a:fld id="{23CEB3B7-01EC-CD43-B8DE-52282F63D2A6}" type="slidenum">
              <a:rPr lang="en-GB" smtClean="0"/>
              <a:t>3</a:t>
            </a:fld>
            <a:endParaRPr lang="en-GB"/>
          </a:p>
        </p:txBody>
      </p:sp>
    </p:spTree>
    <p:extLst>
      <p:ext uri="{BB962C8B-B14F-4D97-AF65-F5344CB8AC3E}">
        <p14:creationId xmlns:p14="http://schemas.microsoft.com/office/powerpoint/2010/main" val="308190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200000"/>
              </a:lnSpc>
            </a:pPr>
            <a:r>
              <a:rPr lang="nb-NO" b="0" i="0" dirty="0">
                <a:solidFill>
                  <a:srgbClr val="000000"/>
                </a:solidFill>
                <a:effectLst/>
                <a:latin typeface="WordVisi_MSFontService"/>
              </a:rPr>
              <a:t>Også under krig, konfliktsituasjoner og katastrofer er </a:t>
            </a:r>
            <a:r>
              <a:rPr lang="nb-NO" b="0" i="0" u="sng" dirty="0">
                <a:solidFill>
                  <a:srgbClr val="000000"/>
                </a:solidFill>
                <a:effectLst/>
                <a:latin typeface="WordVisi_MSFontService"/>
              </a:rPr>
              <a:t>vår førsteprioritet å beskytte og ta vare på barna.</a:t>
            </a:r>
          </a:p>
          <a:p>
            <a:pPr>
              <a:lnSpc>
                <a:spcPct val="200000"/>
              </a:lnSpc>
            </a:pPr>
            <a:br>
              <a:rPr lang="nb-NO" b="0" i="0" noProof="0" dirty="0">
                <a:solidFill>
                  <a:srgbClr val="000000"/>
                </a:solidFill>
                <a:effectLst/>
                <a:latin typeface="WordVisi_MSFontService"/>
              </a:rPr>
            </a:br>
            <a:r>
              <a:rPr lang="nb-NO" b="0" i="0" u="sng" noProof="0" dirty="0">
                <a:solidFill>
                  <a:srgbClr val="000000"/>
                </a:solidFill>
                <a:effectLst/>
                <a:latin typeface="WordVisi_MSFontService"/>
              </a:rPr>
              <a:t>Barn rammes alltid hardest </a:t>
            </a:r>
            <a:r>
              <a:rPr lang="nb-NO" b="0" i="0" noProof="0" dirty="0">
                <a:solidFill>
                  <a:srgbClr val="000000"/>
                </a:solidFill>
                <a:effectLst/>
                <a:latin typeface="WordVisi_MSFontService"/>
              </a:rPr>
              <a:t>og barn som er </a:t>
            </a:r>
            <a:r>
              <a:rPr lang="nb-NO" b="0" i="0" u="sng" noProof="0" dirty="0">
                <a:solidFill>
                  <a:srgbClr val="000000"/>
                </a:solidFill>
                <a:effectLst/>
                <a:latin typeface="WordVisi_MSFontService"/>
              </a:rPr>
              <a:t>alene</a:t>
            </a:r>
            <a:r>
              <a:rPr lang="nb-NO" b="0" i="0" noProof="0" dirty="0">
                <a:solidFill>
                  <a:srgbClr val="000000"/>
                </a:solidFill>
                <a:effectLst/>
                <a:latin typeface="WordVisi_MSFontService"/>
              </a:rPr>
              <a:t> eller i </a:t>
            </a:r>
            <a:r>
              <a:rPr lang="nb-NO" b="0" i="0" u="sng" noProof="0" dirty="0">
                <a:solidFill>
                  <a:srgbClr val="000000"/>
                </a:solidFill>
                <a:effectLst/>
                <a:latin typeface="WordVisi_MSFontService"/>
              </a:rPr>
              <a:t>familier</a:t>
            </a:r>
            <a:r>
              <a:rPr lang="nb-NO" b="0" i="0" noProof="0" dirty="0">
                <a:solidFill>
                  <a:srgbClr val="000000"/>
                </a:solidFill>
                <a:effectLst/>
                <a:latin typeface="WordVisi_MSFontService"/>
              </a:rPr>
              <a:t> som allerede var </a:t>
            </a:r>
            <a:r>
              <a:rPr lang="nb-NO" b="0" i="0" u="sng" noProof="0" dirty="0">
                <a:solidFill>
                  <a:srgbClr val="000000"/>
                </a:solidFill>
                <a:effectLst/>
                <a:latin typeface="WordVisi_MSFontService"/>
              </a:rPr>
              <a:t>på bristepunkt</a:t>
            </a:r>
            <a:r>
              <a:rPr lang="nb-NO" b="0" i="0" noProof="0" dirty="0">
                <a:solidFill>
                  <a:srgbClr val="000000"/>
                </a:solidFill>
                <a:effectLst/>
                <a:latin typeface="WordVisi_MSFontService"/>
              </a:rPr>
              <a:t>et, ekstra utsatt.</a:t>
            </a:r>
            <a:br>
              <a:rPr lang="nb-NO" b="0" i="0" noProof="0" dirty="0">
                <a:solidFill>
                  <a:srgbClr val="000000"/>
                </a:solidFill>
                <a:effectLst/>
                <a:latin typeface="WordVisi_MSFontService"/>
              </a:rPr>
            </a:br>
            <a:br>
              <a:rPr lang="nb-NO" b="0" i="0" noProof="0" dirty="0">
                <a:solidFill>
                  <a:srgbClr val="000000"/>
                </a:solidFill>
                <a:effectLst/>
                <a:latin typeface="WordVisi_MSFontService"/>
              </a:rPr>
            </a:br>
            <a:r>
              <a:rPr lang="nb-NO" b="0" i="0" noProof="0" dirty="0">
                <a:solidFill>
                  <a:srgbClr val="000000"/>
                </a:solidFill>
                <a:effectLst/>
                <a:latin typeface="WordVisi_MSFontService"/>
              </a:rPr>
              <a:t>Fordi er til stede med infrastruktur og lokalkjente ansatte, kan vi alltid </a:t>
            </a:r>
            <a:r>
              <a:rPr lang="nb-NO" b="0" i="0" u="sng" noProof="0" dirty="0">
                <a:solidFill>
                  <a:srgbClr val="000000"/>
                </a:solidFill>
                <a:effectLst/>
                <a:latin typeface="WordVisi_MSFontService"/>
              </a:rPr>
              <a:t>raskt sette i gang med livreddende nødhjelp</a:t>
            </a:r>
            <a:r>
              <a:rPr lang="nb-NO" b="0" i="0" noProof="0" dirty="0">
                <a:solidFill>
                  <a:srgbClr val="000000"/>
                </a:solidFill>
                <a:effectLst/>
                <a:latin typeface="WordVisi_MSFontService"/>
              </a:rPr>
              <a:t>, som mat, drikkevann, husly og andre nødvendigheter der det trengs.</a:t>
            </a:r>
          </a:p>
          <a:p>
            <a:pPr>
              <a:lnSpc>
                <a:spcPct val="200000"/>
              </a:lnSpc>
            </a:pPr>
            <a:br>
              <a:rPr lang="nb-NO" b="0" i="0" noProof="0" dirty="0">
                <a:solidFill>
                  <a:srgbClr val="000000"/>
                </a:solidFill>
                <a:effectLst/>
                <a:latin typeface="WordVisi_MSFontService"/>
              </a:rPr>
            </a:br>
            <a:r>
              <a:rPr lang="nb-NO" b="0" i="0" noProof="0" dirty="0">
                <a:solidFill>
                  <a:srgbClr val="000000"/>
                </a:solidFill>
                <a:effectLst/>
                <a:latin typeface="WordVisi_MSFontService"/>
              </a:rPr>
              <a:t>Familien er, som tidligere nevnt, barns førstelinjeforsvar og den viktigste beskyttelsen også i krig og etter katastrofer. Derfor er det viktig å nå ut til de </a:t>
            </a:r>
            <a:r>
              <a:rPr lang="nb-NO" b="0" i="0" u="sng" noProof="0" dirty="0">
                <a:solidFill>
                  <a:srgbClr val="000000"/>
                </a:solidFill>
                <a:effectLst/>
                <a:latin typeface="WordVisi_MSFontService"/>
              </a:rPr>
              <a:t>familiene som nå er i en uholdbart vanskelig livssituasjon</a:t>
            </a:r>
            <a:r>
              <a:rPr lang="nb-NO" b="0" i="0" noProof="0" dirty="0">
                <a:solidFill>
                  <a:srgbClr val="000000"/>
                </a:solidFill>
                <a:effectLst/>
                <a:latin typeface="WordVisi_MSFontService"/>
              </a:rPr>
              <a:t>.</a:t>
            </a:r>
            <a:br>
              <a:rPr lang="nb-NO" b="0" i="0" noProof="0" dirty="0">
                <a:solidFill>
                  <a:srgbClr val="000000"/>
                </a:solidFill>
                <a:effectLst/>
                <a:latin typeface="WordVisi_MSFontService"/>
              </a:rPr>
            </a:br>
            <a:br>
              <a:rPr lang="nb-NO" b="0" i="0" noProof="0" dirty="0">
                <a:solidFill>
                  <a:srgbClr val="000000"/>
                </a:solidFill>
                <a:effectLst/>
                <a:latin typeface="WordVisi_MSFontService"/>
              </a:rPr>
            </a:br>
            <a:r>
              <a:rPr lang="nb-NO" b="0" i="0" noProof="0" dirty="0">
                <a:solidFill>
                  <a:srgbClr val="000000"/>
                </a:solidFill>
                <a:effectLst/>
                <a:latin typeface="WordVisi_MSFontService"/>
              </a:rPr>
              <a:t>Vi kan </a:t>
            </a:r>
            <a:r>
              <a:rPr lang="nb-NO" b="0" i="0" u="sng" noProof="0" dirty="0">
                <a:solidFill>
                  <a:srgbClr val="000000"/>
                </a:solidFill>
                <a:effectLst/>
                <a:latin typeface="WordVisi_MSFontService"/>
              </a:rPr>
              <a:t>ta vare på barn som er alene</a:t>
            </a:r>
            <a:r>
              <a:rPr lang="nb-NO" b="0" i="0" noProof="0" dirty="0">
                <a:solidFill>
                  <a:srgbClr val="000000"/>
                </a:solidFill>
                <a:effectLst/>
                <a:latin typeface="WordVisi_MSFontService"/>
              </a:rPr>
              <a:t>, eller har kommet bort fra familien sin, og jobber med å finne foreldrene eller annen familie, slik at barna kan bli gjenforent med dem.</a:t>
            </a:r>
            <a:br>
              <a:rPr lang="nb-NO" b="0" i="0" noProof="0" dirty="0">
                <a:solidFill>
                  <a:srgbClr val="000000"/>
                </a:solidFill>
                <a:effectLst/>
                <a:latin typeface="WordVisi_MSFontService"/>
              </a:rPr>
            </a:br>
            <a:br>
              <a:rPr lang="nb-NO" b="0" i="0" noProof="0" dirty="0">
                <a:solidFill>
                  <a:srgbClr val="000000"/>
                </a:solidFill>
                <a:effectLst/>
                <a:latin typeface="WordVisi_MSFontService"/>
              </a:rPr>
            </a:br>
            <a:r>
              <a:rPr lang="nb-NO" b="0" i="0" noProof="0" dirty="0">
                <a:solidFill>
                  <a:srgbClr val="000000"/>
                </a:solidFill>
                <a:effectLst/>
                <a:latin typeface="WordVisi_MSFontService"/>
              </a:rPr>
              <a:t>I </a:t>
            </a:r>
            <a:r>
              <a:rPr lang="nb-NO" sz="1200" b="0" i="0" noProof="0" dirty="0">
                <a:solidFill>
                  <a:srgbClr val="000000"/>
                </a:solidFill>
                <a:effectLst/>
                <a:latin typeface="WordVisi_MSFontService"/>
              </a:rPr>
              <a:t>våre</a:t>
            </a:r>
            <a:r>
              <a:rPr lang="nb-NO" sz="1200" b="0" i="0" u="sng" noProof="0" dirty="0">
                <a:solidFill>
                  <a:srgbClr val="000000"/>
                </a:solidFill>
                <a:effectLst/>
                <a:latin typeface="WordVisi_MSFontService"/>
              </a:rPr>
              <a:t> trygghetssoner </a:t>
            </a:r>
            <a:r>
              <a:rPr lang="nb-NO" sz="1200" b="0" i="0" noProof="0" dirty="0">
                <a:solidFill>
                  <a:srgbClr val="000000"/>
                </a:solidFill>
                <a:effectLst/>
                <a:latin typeface="WordVisi_MSFontService"/>
              </a:rPr>
              <a:t>kan barna leke, være i aktivitet, lære og få muligheten til å bare være barn, i tillegg til å få hjelp til å bearbeide traumer og dramatiske opplevelser gjennom </a:t>
            </a:r>
            <a:r>
              <a:rPr lang="nb-NO" sz="1200" b="0" i="0" dirty="0">
                <a:solidFill>
                  <a:srgbClr val="000000"/>
                </a:solidFill>
                <a:effectLst/>
                <a:latin typeface="Calibri" panose="020F0502020204030204" pitchFamily="34" charset="0"/>
              </a:rPr>
              <a:t>samtaler og ulike aktiviteter. Dette gir også en mulighet for å fange opp de barna som trenger mer hjelp. </a:t>
            </a:r>
            <a:r>
              <a:rPr lang="nb-NO" sz="1200" b="0" i="0" dirty="0">
                <a:solidFill>
                  <a:srgbClr val="000000"/>
                </a:solidFill>
                <a:effectLst/>
                <a:latin typeface="WordVisiCarriageReturn_MSFontService"/>
              </a:rPr>
              <a:t> </a:t>
            </a:r>
            <a:br>
              <a:rPr lang="nb-NO" sz="1200" b="0" i="0" dirty="0">
                <a:solidFill>
                  <a:srgbClr val="000000"/>
                </a:solidFill>
                <a:effectLst/>
                <a:latin typeface="WordVisiCarriageReturn_MSFontService"/>
              </a:rPr>
            </a:br>
            <a:br>
              <a:rPr lang="nb-NO" sz="1200" b="0" i="0" dirty="0">
                <a:solidFill>
                  <a:srgbClr val="000000"/>
                </a:solidFill>
                <a:effectLst/>
                <a:latin typeface="WordVisiCarriageReturn_MSFontService"/>
              </a:rPr>
            </a:br>
            <a:r>
              <a:rPr lang="nb-NO" b="0" i="0" dirty="0">
                <a:solidFill>
                  <a:srgbClr val="000000"/>
                </a:solidFill>
                <a:effectLst/>
                <a:latin typeface="Calibri" panose="020F0502020204030204" pitchFamily="34" charset="0"/>
              </a:rPr>
              <a:t>Vi sørger for </a:t>
            </a:r>
            <a:r>
              <a:rPr lang="nb-NO" b="0" i="0" u="sng" dirty="0">
                <a:solidFill>
                  <a:srgbClr val="000000"/>
                </a:solidFill>
                <a:effectLst/>
                <a:latin typeface="Calibri" panose="020F0502020204030204" pitchFamily="34" charset="0"/>
              </a:rPr>
              <a:t>psykososial oppfølging </a:t>
            </a:r>
            <a:r>
              <a:rPr lang="nb-NO" b="0" i="0" dirty="0">
                <a:solidFill>
                  <a:srgbClr val="000000"/>
                </a:solidFill>
                <a:effectLst/>
                <a:latin typeface="Calibri" panose="020F0502020204030204" pitchFamily="34" charset="0"/>
              </a:rPr>
              <a:t>og hjelp til å behandle traumer til både barn og voksne. God oppfølging så tidlig som mulig er viktig for å unngå langvarige, i verste fall livsvarige, traumer og psykiske problemer. Mental uhelse rammer barn både direkte og indirekte gjennom foreldrene, derfor er psykososial oppfølging en viktig del av SOS-barnebyers tiltak.</a:t>
            </a:r>
            <a:br>
              <a:rPr lang="nb-NO" b="0" i="0" noProof="0" dirty="0">
                <a:solidFill>
                  <a:srgbClr val="000000"/>
                </a:solidFill>
                <a:effectLst/>
                <a:latin typeface="WordVisi_MSFontService"/>
              </a:rPr>
            </a:br>
            <a:br>
              <a:rPr lang="nb-NO" sz="1800" b="0" i="0" dirty="0">
                <a:solidFill>
                  <a:srgbClr val="000000"/>
                </a:solidFill>
                <a:effectLst/>
                <a:latin typeface="WordVisiCarriageReturn_MSFontService"/>
              </a:rPr>
            </a:br>
            <a:endParaRPr lang="nb-NO" noProof="0" dirty="0"/>
          </a:p>
        </p:txBody>
      </p:sp>
      <p:sp>
        <p:nvSpPr>
          <p:cNvPr id="4" name="Plassholder for lysbildenummer 3"/>
          <p:cNvSpPr>
            <a:spLocks noGrp="1"/>
          </p:cNvSpPr>
          <p:nvPr>
            <p:ph type="sldNum" sz="quarter" idx="5"/>
          </p:nvPr>
        </p:nvSpPr>
        <p:spPr/>
        <p:txBody>
          <a:bodyPr/>
          <a:lstStyle/>
          <a:p>
            <a:fld id="{23CEB3B7-01EC-CD43-B8DE-52282F63D2A6}" type="slidenum">
              <a:rPr lang="en-GB" smtClean="0"/>
              <a:t>4</a:t>
            </a:fld>
            <a:endParaRPr lang="en-GB"/>
          </a:p>
        </p:txBody>
      </p:sp>
    </p:spTree>
    <p:extLst>
      <p:ext uri="{BB962C8B-B14F-4D97-AF65-F5344CB8AC3E}">
        <p14:creationId xmlns:p14="http://schemas.microsoft.com/office/powerpoint/2010/main" val="288659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Barna skal arve verden. De er alle verdensborgere og må jobbe med hverandre for å løse alle de store utfordringene som vi står ovenfor. Verden trenger en mer rettferdig fordeling av ressurser og rikdom, og det viktigste av alt er å sørge for at alle barn får en trygg og god barndom. Da må «alle barn på dekk» og ta ansvar for å finne gode løsninger. Den neste generasjonen må jobbe sammen på tvers av landegrenser og alt begynner med en vilje til å gjøre en forskjell. Skolejoggen er et bra sted å begynne! Tusen hjertelig takk for at dere vil delta.</a:t>
            </a:r>
          </a:p>
          <a:p>
            <a:endParaRPr lang="nb-NO" dirty="0"/>
          </a:p>
        </p:txBody>
      </p:sp>
      <p:sp>
        <p:nvSpPr>
          <p:cNvPr id="4" name="Plassholder for lysbildenummer 3"/>
          <p:cNvSpPr>
            <a:spLocks noGrp="1"/>
          </p:cNvSpPr>
          <p:nvPr>
            <p:ph type="sldNum" sz="quarter" idx="5"/>
          </p:nvPr>
        </p:nvSpPr>
        <p:spPr/>
        <p:txBody>
          <a:bodyPr/>
          <a:lstStyle/>
          <a:p>
            <a:fld id="{23CEB3B7-01EC-CD43-B8DE-52282F63D2A6}" type="slidenum">
              <a:rPr lang="en-GB" smtClean="0"/>
              <a:t>12</a:t>
            </a:fld>
            <a:endParaRPr lang="en-GB"/>
          </a:p>
        </p:txBody>
      </p:sp>
    </p:spTree>
    <p:extLst>
      <p:ext uri="{BB962C8B-B14F-4D97-AF65-F5344CB8AC3E}">
        <p14:creationId xmlns:p14="http://schemas.microsoft.com/office/powerpoint/2010/main" val="113817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Light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11397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2434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05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83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6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7"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18899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09987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251426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570646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895847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en-US"/>
              <a:t>Click to edit Master title style</a:t>
            </a:r>
            <a:endParaRPr lang="de-DE"/>
          </a:p>
        </p:txBody>
      </p:sp>
    </p:spTree>
    <p:extLst>
      <p:ext uri="{BB962C8B-B14F-4D97-AF65-F5344CB8AC3E}">
        <p14:creationId xmlns:p14="http://schemas.microsoft.com/office/powerpoint/2010/main" val="166711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Slide - Blue Line">
    <p:bg>
      <p:bgPr>
        <a:solidFill>
          <a:srgbClr val="BAE3F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6EA17-98EF-4266-A5D9-D08803AF37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5" name="Straight Connector 4">
            <a:extLst>
              <a:ext uri="{FF2B5EF4-FFF2-40B4-BE49-F238E27FC236}">
                <a16:creationId xmlns:a16="http://schemas.microsoft.com/office/drawing/2014/main" id="{9087A654-9EBF-D54F-8AA9-B2E69CA06B84}"/>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579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785354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787480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71159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245234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A336D0-9B79-1049-8179-A329CF9447C4}"/>
              </a:ext>
            </a:extLst>
          </p:cNvPr>
          <p:cNvGrpSpPr/>
          <p:nvPr userDrawn="1"/>
        </p:nvGrpSpPr>
        <p:grpSpPr>
          <a:xfrm>
            <a:off x="1890007" y="1499027"/>
            <a:ext cx="2056487" cy="2056487"/>
            <a:chOff x="397601" y="2709333"/>
            <a:chExt cx="2380654" cy="2380654"/>
          </a:xfrm>
        </p:grpSpPr>
        <p:sp>
          <p:nvSpPr>
            <p:cNvPr id="4" name="Rounded Rectangle 3">
              <a:extLst>
                <a:ext uri="{FF2B5EF4-FFF2-40B4-BE49-F238E27FC236}">
                  <a16:creationId xmlns:a16="http://schemas.microsoft.com/office/drawing/2014/main" id="{CA96BCB5-93DE-A04F-B838-B44E47D8B8B9}"/>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 name="Rounded Rectangle 4">
              <a:extLst>
                <a:ext uri="{FF2B5EF4-FFF2-40B4-BE49-F238E27FC236}">
                  <a16:creationId xmlns:a16="http://schemas.microsoft.com/office/drawing/2014/main" id="{4A810D3C-6EF5-D541-B7AA-F97040DACBC1}"/>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6" name="Group 5">
            <a:extLst>
              <a:ext uri="{FF2B5EF4-FFF2-40B4-BE49-F238E27FC236}">
                <a16:creationId xmlns:a16="http://schemas.microsoft.com/office/drawing/2014/main" id="{A8043B1E-6C53-5E45-8791-F3CF114308A4}"/>
              </a:ext>
            </a:extLst>
          </p:cNvPr>
          <p:cNvGrpSpPr/>
          <p:nvPr userDrawn="1"/>
        </p:nvGrpSpPr>
        <p:grpSpPr>
          <a:xfrm>
            <a:off x="4157831" y="3771374"/>
            <a:ext cx="2056487" cy="2056487"/>
            <a:chOff x="397601" y="2709333"/>
            <a:chExt cx="2380654" cy="2380654"/>
          </a:xfrm>
        </p:grpSpPr>
        <p:sp>
          <p:nvSpPr>
            <p:cNvPr id="7" name="Rounded Rectangle 6">
              <a:extLst>
                <a:ext uri="{FF2B5EF4-FFF2-40B4-BE49-F238E27FC236}">
                  <a16:creationId xmlns:a16="http://schemas.microsoft.com/office/drawing/2014/main" id="{E3BCF8A6-4476-0C4C-ABCD-231440580C77}"/>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 name="Rounded Rectangle 4">
              <a:extLst>
                <a:ext uri="{FF2B5EF4-FFF2-40B4-BE49-F238E27FC236}">
                  <a16:creationId xmlns:a16="http://schemas.microsoft.com/office/drawing/2014/main" id="{4B693488-79CA-4E41-BB5B-6E0650589439}"/>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9" name="Group 8">
            <a:extLst>
              <a:ext uri="{FF2B5EF4-FFF2-40B4-BE49-F238E27FC236}">
                <a16:creationId xmlns:a16="http://schemas.microsoft.com/office/drawing/2014/main" id="{BAD4CBF5-457F-3840-97DF-42ADB1BE4DF4}"/>
              </a:ext>
            </a:extLst>
          </p:cNvPr>
          <p:cNvGrpSpPr/>
          <p:nvPr userDrawn="1"/>
        </p:nvGrpSpPr>
        <p:grpSpPr>
          <a:xfrm>
            <a:off x="6420446" y="1499027"/>
            <a:ext cx="2056487" cy="2056487"/>
            <a:chOff x="397601" y="2709333"/>
            <a:chExt cx="2380654" cy="2380654"/>
          </a:xfrm>
        </p:grpSpPr>
        <p:sp>
          <p:nvSpPr>
            <p:cNvPr id="10" name="Rounded Rectangle 9">
              <a:extLst>
                <a:ext uri="{FF2B5EF4-FFF2-40B4-BE49-F238E27FC236}">
                  <a16:creationId xmlns:a16="http://schemas.microsoft.com/office/drawing/2014/main" id="{D0B09DB5-635F-9C4E-8CAA-223AEB492B65}"/>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a:extLst>
                <a:ext uri="{FF2B5EF4-FFF2-40B4-BE49-F238E27FC236}">
                  <a16:creationId xmlns:a16="http://schemas.microsoft.com/office/drawing/2014/main" id="{1CC7329E-4678-B541-8260-E9E095DC927B}"/>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12" name="Group 11">
            <a:extLst>
              <a:ext uri="{FF2B5EF4-FFF2-40B4-BE49-F238E27FC236}">
                <a16:creationId xmlns:a16="http://schemas.microsoft.com/office/drawing/2014/main" id="{F785EC8D-4F31-2A45-9C07-00D069CEF8FB}"/>
              </a:ext>
            </a:extLst>
          </p:cNvPr>
          <p:cNvGrpSpPr/>
          <p:nvPr userDrawn="1"/>
        </p:nvGrpSpPr>
        <p:grpSpPr>
          <a:xfrm>
            <a:off x="8688267" y="3771374"/>
            <a:ext cx="2056487" cy="2056487"/>
            <a:chOff x="397601" y="2709333"/>
            <a:chExt cx="2380654" cy="2380654"/>
          </a:xfrm>
        </p:grpSpPr>
        <p:sp>
          <p:nvSpPr>
            <p:cNvPr id="13" name="Rounded Rectangle 12">
              <a:extLst>
                <a:ext uri="{FF2B5EF4-FFF2-40B4-BE49-F238E27FC236}">
                  <a16:creationId xmlns:a16="http://schemas.microsoft.com/office/drawing/2014/main" id="{74EC88FA-02A9-3540-B73D-DED4547E412F}"/>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Rounded Rectangle 4">
              <a:extLst>
                <a:ext uri="{FF2B5EF4-FFF2-40B4-BE49-F238E27FC236}">
                  <a16:creationId xmlns:a16="http://schemas.microsoft.com/office/drawing/2014/main" id="{E03CF870-E5F3-4943-8B0D-ABF756018D54}"/>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sp>
        <p:nvSpPr>
          <p:cNvPr id="15" name="Picture Placeholder 3">
            <a:extLst>
              <a:ext uri="{FF2B5EF4-FFF2-40B4-BE49-F238E27FC236}">
                <a16:creationId xmlns:a16="http://schemas.microsoft.com/office/drawing/2014/main" id="{29BBFC5F-F7B1-4D63-B763-CED518BBDCA7}"/>
              </a:ext>
            </a:extLst>
          </p:cNvPr>
          <p:cNvSpPr>
            <a:spLocks noGrp="1"/>
          </p:cNvSpPr>
          <p:nvPr>
            <p:ph type="pic" sz="quarter" idx="10"/>
          </p:nvPr>
        </p:nvSpPr>
        <p:spPr>
          <a:xfrm>
            <a:off x="415783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7" name="Picture Placeholder 3">
            <a:extLst>
              <a:ext uri="{FF2B5EF4-FFF2-40B4-BE49-F238E27FC236}">
                <a16:creationId xmlns:a16="http://schemas.microsoft.com/office/drawing/2014/main" id="{29BBFC5F-F7B1-4D63-B763-CED518BBDCA7}"/>
              </a:ext>
            </a:extLst>
          </p:cNvPr>
          <p:cNvSpPr>
            <a:spLocks noGrp="1"/>
          </p:cNvSpPr>
          <p:nvPr>
            <p:ph type="pic" sz="quarter" idx="11"/>
          </p:nvPr>
        </p:nvSpPr>
        <p:spPr>
          <a:xfrm>
            <a:off x="1890006" y="376248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8" name="Picture Placeholder 3">
            <a:extLst>
              <a:ext uri="{FF2B5EF4-FFF2-40B4-BE49-F238E27FC236}">
                <a16:creationId xmlns:a16="http://schemas.microsoft.com/office/drawing/2014/main" id="{29BBFC5F-F7B1-4D63-B763-CED518BBDCA7}"/>
              </a:ext>
            </a:extLst>
          </p:cNvPr>
          <p:cNvSpPr>
            <a:spLocks noGrp="1"/>
          </p:cNvSpPr>
          <p:nvPr>
            <p:ph type="pic" sz="quarter" idx="12"/>
          </p:nvPr>
        </p:nvSpPr>
        <p:spPr>
          <a:xfrm>
            <a:off x="6420442" y="3771374"/>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9" name="Picture Placeholder 3">
            <a:extLst>
              <a:ext uri="{FF2B5EF4-FFF2-40B4-BE49-F238E27FC236}">
                <a16:creationId xmlns:a16="http://schemas.microsoft.com/office/drawing/2014/main" id="{29BBFC5F-F7B1-4D63-B763-CED518BBDCA7}"/>
              </a:ext>
            </a:extLst>
          </p:cNvPr>
          <p:cNvSpPr>
            <a:spLocks noGrp="1"/>
          </p:cNvSpPr>
          <p:nvPr>
            <p:ph type="pic" sz="quarter" idx="13"/>
          </p:nvPr>
        </p:nvSpPr>
        <p:spPr>
          <a:xfrm>
            <a:off x="868306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20"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21" name="Straight Connector 20">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6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a:solidFill>
                <a:schemeClr val="bg1"/>
              </a:solidFill>
            </a:endParaRPr>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60126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s red line">
    <p:bg>
      <p:bgPr>
        <a:solidFill>
          <a:srgbClr val="BAE3F9"/>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D1D399-DF14-1A47-B1F9-E8D6D59477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88343" y="1368698"/>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6" name="Straight Connector 5">
            <a:extLst>
              <a:ext uri="{FF2B5EF4-FFF2-40B4-BE49-F238E27FC236}">
                <a16:creationId xmlns:a16="http://schemas.microsoft.com/office/drawing/2014/main" id="{F2733F11-E416-1F48-8749-7C24DD51E026}"/>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68940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enter Bubb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40E3C4-70AC-4B86-B2DD-22CA70C0B77A}"/>
              </a:ext>
            </a:extLst>
          </p:cNvPr>
          <p:cNvSpPr>
            <a:spLocks noGrp="1"/>
          </p:cNvSpPr>
          <p:nvPr>
            <p:ph type="pic" sz="quarter" idx="10"/>
          </p:nvPr>
        </p:nvSpPr>
        <p:spPr>
          <a:xfrm>
            <a:off x="-1" y="0"/>
            <a:ext cx="6096001" cy="6858000"/>
          </a:xfrm>
          <a:prstGeom prst="rect">
            <a:avLst/>
          </a:prstGeom>
          <a:pattFill prst="pct90">
            <a:fgClr>
              <a:srgbClr val="00A3E6"/>
            </a:fgClr>
            <a:bgClr>
              <a:schemeClr val="bg1"/>
            </a:bgClr>
          </a:pattFill>
        </p:spPr>
        <p:txBody>
          <a:bodyPr/>
          <a:lstStyle/>
          <a:p>
            <a:r>
              <a:rPr lang="en-US"/>
              <a:t>Click icon to add picture</a:t>
            </a:r>
          </a:p>
        </p:txBody>
      </p:sp>
      <p:sp>
        <p:nvSpPr>
          <p:cNvPr id="3" name="Title Placeholder 1"/>
          <p:cNvSpPr>
            <a:spLocks noGrp="1"/>
          </p:cNvSpPr>
          <p:nvPr>
            <p:ph type="title"/>
          </p:nvPr>
        </p:nvSpPr>
        <p:spPr>
          <a:xfrm>
            <a:off x="6471152"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5"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6471152" y="1874837"/>
            <a:ext cx="4173123"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8758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mall Photo and Bubbl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8C22ECB-B013-4F11-BBE8-E26190D4706B}"/>
              </a:ext>
            </a:extLst>
          </p:cNvPr>
          <p:cNvSpPr>
            <a:spLocks noGrp="1"/>
          </p:cNvSpPr>
          <p:nvPr>
            <p:ph type="pic" sz="quarter" idx="10"/>
          </p:nvPr>
        </p:nvSpPr>
        <p:spPr>
          <a:xfrm>
            <a:off x="0" y="0"/>
            <a:ext cx="3473450" cy="6858000"/>
          </a:xfrm>
          <a:prstGeom prst="rect">
            <a:avLst/>
          </a:prstGeom>
          <a:pattFill prst="pct90">
            <a:fgClr>
              <a:srgbClr val="00A3E6"/>
            </a:fgClr>
            <a:bgClr>
              <a:schemeClr val="bg1"/>
            </a:bgClr>
          </a:pattFill>
        </p:spPr>
        <p:txBody>
          <a:bodyPr/>
          <a:lstStyle/>
          <a:p>
            <a:r>
              <a:rPr lang="en-US"/>
              <a:t>Click icon to add picture</a:t>
            </a:r>
          </a:p>
        </p:txBody>
      </p:sp>
      <p:cxnSp>
        <p:nvCxnSpPr>
          <p:cNvPr id="3" name="Straight Connector 2">
            <a:extLst>
              <a:ext uri="{FF2B5EF4-FFF2-40B4-BE49-F238E27FC236}">
                <a16:creationId xmlns:a16="http://schemas.microsoft.com/office/drawing/2014/main" id="{C7B0EDD5-F4DF-4C4E-B30B-BE31CFF3D2A8}"/>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3793067" y="1368698"/>
            <a:ext cx="7622001" cy="436323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8342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hoto and Bubbl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13F00597-B70A-4507-91E5-C1F21A0A8118}"/>
              </a:ext>
            </a:extLst>
          </p:cNvPr>
          <p:cNvSpPr>
            <a:spLocks noGrp="1"/>
          </p:cNvSpPr>
          <p:nvPr>
            <p:ph type="pic" sz="quarter" idx="10"/>
          </p:nvPr>
        </p:nvSpPr>
        <p:spPr>
          <a:xfrm>
            <a:off x="-1" y="0"/>
            <a:ext cx="7818121" cy="6858000"/>
          </a:xfrm>
          <a:prstGeom prst="rect">
            <a:avLst/>
          </a:prstGeom>
          <a:pattFill prst="pct90">
            <a:fgClr>
              <a:srgbClr val="00A3E6"/>
            </a:fgClr>
            <a:bgClr>
              <a:schemeClr val="bg1"/>
            </a:bgClr>
          </a:pattFill>
        </p:spPr>
        <p:txBody>
          <a:bodyPr/>
          <a:lstStyle/>
          <a:p>
            <a:r>
              <a:rPr lang="en-US"/>
              <a:t>Click icon to add picture</a:t>
            </a:r>
          </a:p>
        </p:txBody>
      </p:sp>
      <p:sp>
        <p:nvSpPr>
          <p:cNvPr id="4"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8178800" y="1665031"/>
            <a:ext cx="3524135" cy="4363235"/>
          </a:xfrm>
          <a:prstGeom prst="rect">
            <a:avLst/>
          </a:prstGeom>
        </p:spPr>
        <p:txBody>
          <a:bodyPr/>
          <a:lstStyle>
            <a:lvl1pPr marL="0" indent="0">
              <a:lnSpc>
                <a:spcPct val="100000"/>
              </a:lnSpc>
              <a:spcBef>
                <a:spcPts val="1200"/>
              </a:spcBef>
              <a:buClr>
                <a:schemeClr val="accent1"/>
              </a:buClr>
              <a:buSzPct val="120000"/>
              <a:buFont typeface="System Font Regular"/>
              <a:buNone/>
              <a:defRPr sz="1600" b="0" i="0" baseline="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Text here</a:t>
            </a:r>
          </a:p>
        </p:txBody>
      </p:sp>
    </p:spTree>
    <p:extLst>
      <p:ext uri="{BB962C8B-B14F-4D97-AF65-F5344CB8AC3E}">
        <p14:creationId xmlns:p14="http://schemas.microsoft.com/office/powerpoint/2010/main" val="357625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rge Bubble Layout">
    <p:bg>
      <p:bgPr>
        <a:solidFill>
          <a:schemeClr val="accent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38FA92F-6B70-442C-9DA4-585B274B4E09}"/>
              </a:ext>
            </a:extLst>
          </p:cNvPr>
          <p:cNvSpPr>
            <a:spLocks noGrp="1"/>
          </p:cNvSpPr>
          <p:nvPr>
            <p:ph type="pic" sz="quarter" idx="10"/>
          </p:nvPr>
        </p:nvSpPr>
        <p:spPr>
          <a:xfrm>
            <a:off x="0" y="0"/>
            <a:ext cx="7362825"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61351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rved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CD52DAA-6868-499D-AADB-73A9A41FD329}"/>
              </a:ext>
            </a:extLst>
          </p:cNvPr>
          <p:cNvSpPr>
            <a:spLocks noGrp="1"/>
          </p:cNvSpPr>
          <p:nvPr>
            <p:ph type="pic" sz="quarter" idx="10"/>
          </p:nvPr>
        </p:nvSpPr>
        <p:spPr>
          <a:xfrm>
            <a:off x="-1" y="0"/>
            <a:ext cx="12193143" cy="6390005"/>
          </a:xfrm>
          <a:custGeom>
            <a:avLst/>
            <a:gdLst>
              <a:gd name="connsiteX0" fmla="*/ 0 w 12193143"/>
              <a:gd name="connsiteY0" fmla="*/ 0 h 6390005"/>
              <a:gd name="connsiteX1" fmla="*/ 12193143 w 12193143"/>
              <a:gd name="connsiteY1" fmla="*/ 0 h 6390005"/>
              <a:gd name="connsiteX2" fmla="*/ 12193143 w 12193143"/>
              <a:gd name="connsiteY2" fmla="*/ 3527171 h 6390005"/>
              <a:gd name="connsiteX3" fmla="*/ 9341485 w 12193143"/>
              <a:gd name="connsiteY3" fmla="*/ 6390005 h 6390005"/>
              <a:gd name="connsiteX4" fmla="*/ 0 w 12193143"/>
              <a:gd name="connsiteY4" fmla="*/ 6390005 h 639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143" h="6390005">
                <a:moveTo>
                  <a:pt x="0" y="0"/>
                </a:moveTo>
                <a:lnTo>
                  <a:pt x="12193143" y="0"/>
                </a:lnTo>
                <a:lnTo>
                  <a:pt x="12193143" y="3527171"/>
                </a:lnTo>
                <a:cubicBezTo>
                  <a:pt x="12193143" y="5674360"/>
                  <a:pt x="11477498" y="6390005"/>
                  <a:pt x="9341485" y="6390005"/>
                </a:cubicBezTo>
                <a:lnTo>
                  <a:pt x="0" y="6390005"/>
                </a:lnTo>
                <a:close/>
              </a:path>
            </a:pathLst>
          </a:custGeom>
          <a:pattFill prst="pct90">
            <a:fgClr>
              <a:srgbClr val="00A1DF"/>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388252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66256"/>
      </p:ext>
    </p:extLst>
  </p:cSld>
  <p:clrMap bg1="lt1" tx1="dk1" bg2="lt2" tx2="dk2" accent1="accent1" accent2="accent2" accent3="accent3" accent4="accent4" accent5="accent5" accent6="accent6" hlink="hlink" folHlink="folHlink"/>
  <p:sldLayoutIdLst>
    <p:sldLayoutId id="2147483812" r:id="rId1"/>
    <p:sldLayoutId id="2147483814" r:id="rId2"/>
    <p:sldLayoutId id="2147483834" r:id="rId3"/>
    <p:sldLayoutId id="2147483817" r:id="rId4"/>
    <p:sldLayoutId id="2147483818" r:id="rId5"/>
    <p:sldLayoutId id="2147483819" r:id="rId6"/>
    <p:sldLayoutId id="2147483826" r:id="rId7"/>
    <p:sldLayoutId id="2147483829" r:id="rId8"/>
    <p:sldLayoutId id="2147483833" r:id="rId9"/>
    <p:sldLayoutId id="2147483673" r:id="rId10"/>
    <p:sldLayoutId id="2147483669" r:id="rId11"/>
    <p:sldLayoutId id="2147483676" r:id="rId12"/>
    <p:sldLayoutId id="2147483690" r:id="rId13"/>
    <p:sldLayoutId id="2147483691" r:id="rId14"/>
    <p:sldLayoutId id="2147483687" r:id="rId15"/>
    <p:sldLayoutId id="2147483688" r:id="rId16"/>
    <p:sldLayoutId id="2147483682" r:id="rId17"/>
    <p:sldLayoutId id="2147483683" r:id="rId18"/>
    <p:sldLayoutId id="2147483684" r:id="rId19"/>
    <p:sldLayoutId id="2147483685" r:id="rId20"/>
    <p:sldLayoutId id="2147483686" r:id="rId21"/>
    <p:sldLayoutId id="2147483665" r:id="rId22"/>
    <p:sldLayoutId id="2147483671" r:id="rId23"/>
    <p:sldLayoutId id="2147483835"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4.xml"/><Relationship Id="rId6" Type="http://schemas.openxmlformats.org/officeDocument/2006/relationships/image" Target="../media/image6.emf"/><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emf"/><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5326C273-BC1D-D5E4-E879-60B5A1C89A8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67" r="867"/>
          <a:stretch/>
        </p:blipFill>
        <p:spPr/>
      </p:pic>
      <p:pic>
        <p:nvPicPr>
          <p:cNvPr id="9" name="Picture 8">
            <a:extLst>
              <a:ext uri="{FF2B5EF4-FFF2-40B4-BE49-F238E27FC236}">
                <a16:creationId xmlns:a16="http://schemas.microsoft.com/office/drawing/2014/main" id="{90D90F6B-40F7-476A-8F3E-73BAEEE4049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58519" y="760157"/>
            <a:ext cx="3955227" cy="5349697"/>
          </a:xfrm>
          <a:prstGeom prst="rect">
            <a:avLst/>
          </a:prstGeom>
        </p:spPr>
      </p:pic>
      <p:sp>
        <p:nvSpPr>
          <p:cNvPr id="14" name="Rectangle 13">
            <a:extLst>
              <a:ext uri="{FF2B5EF4-FFF2-40B4-BE49-F238E27FC236}">
                <a16:creationId xmlns:a16="http://schemas.microsoft.com/office/drawing/2014/main" id="{09B13530-AE75-B345-A1E2-4E42B994FDD5}"/>
              </a:ext>
            </a:extLst>
          </p:cNvPr>
          <p:cNvSpPr/>
          <p:nvPr/>
        </p:nvSpPr>
        <p:spPr>
          <a:xfrm rot="5400000">
            <a:off x="-744911" y="5487443"/>
            <a:ext cx="2046329" cy="215444"/>
          </a:xfrm>
          <a:prstGeom prst="rect">
            <a:avLst/>
          </a:prstGeom>
        </p:spPr>
        <p:txBody>
          <a:bodyPr wrap="square">
            <a:spAutoFit/>
          </a:bodyPr>
          <a:lstStyle/>
          <a:p>
            <a:r>
              <a:rPr lang="en-US" sz="800" dirty="0">
                <a:solidFill>
                  <a:schemeClr val="bg1"/>
                </a:solidFill>
                <a:latin typeface="Aktiv Grotesk" panose="020B0504020202020204" pitchFamily="34" charset="0"/>
              </a:rPr>
              <a:t>© Mohammed Abed/AFP/</a:t>
            </a:r>
            <a:r>
              <a:rPr lang="en-US" sz="800" dirty="0" err="1">
                <a:solidFill>
                  <a:schemeClr val="bg1"/>
                </a:solidFill>
                <a:latin typeface="Aktiv Grotesk" panose="020B0504020202020204" pitchFamily="34" charset="0"/>
              </a:rPr>
              <a:t>Ritzau</a:t>
            </a:r>
            <a:r>
              <a:rPr lang="en-US" sz="800" dirty="0">
                <a:solidFill>
                  <a:schemeClr val="bg1"/>
                </a:solidFill>
                <a:latin typeface="Aktiv Grotesk" panose="020B0504020202020204" pitchFamily="34" charset="0"/>
              </a:rPr>
              <a:t> </a:t>
            </a:r>
            <a:r>
              <a:rPr lang="en-US" sz="800" dirty="0" err="1">
                <a:solidFill>
                  <a:schemeClr val="bg1"/>
                </a:solidFill>
                <a:latin typeface="Aktiv Grotesk" panose="020B0504020202020204" pitchFamily="34" charset="0"/>
              </a:rPr>
              <a:t>Scanpix</a:t>
            </a:r>
            <a:endParaRPr lang="en-US" sz="800" dirty="0">
              <a:solidFill>
                <a:schemeClr val="bg1"/>
              </a:solidFill>
              <a:effectLst/>
              <a:latin typeface="Aktiv Grotesk" panose="020B0504020202020204" pitchFamily="34" charset="0"/>
            </a:endParaRPr>
          </a:p>
        </p:txBody>
      </p:sp>
      <p:sp>
        <p:nvSpPr>
          <p:cNvPr id="25" name="Rectangle 24">
            <a:extLst>
              <a:ext uri="{FF2B5EF4-FFF2-40B4-BE49-F238E27FC236}">
                <a16:creationId xmlns:a16="http://schemas.microsoft.com/office/drawing/2014/main" id="{66076C6A-40C1-A848-BE71-F32F31CB31E5}"/>
              </a:ext>
            </a:extLst>
          </p:cNvPr>
          <p:cNvSpPr/>
          <p:nvPr/>
        </p:nvSpPr>
        <p:spPr>
          <a:xfrm>
            <a:off x="8523804" y="1969396"/>
            <a:ext cx="2824656" cy="954107"/>
          </a:xfrm>
          <a:prstGeom prst="rect">
            <a:avLst/>
          </a:prstGeom>
        </p:spPr>
        <p:txBody>
          <a:bodyPr wrap="square" lIns="91440" tIns="45720" rIns="91440" bIns="45720" anchor="t">
            <a:spAutoFit/>
          </a:bodyPr>
          <a:lstStyle/>
          <a:p>
            <a:r>
              <a:rPr lang="en-GB" sz="2800" b="1" dirty="0">
                <a:latin typeface="Aktiv Grotesk Medium"/>
              </a:rPr>
              <a:t>Ingen barn </a:t>
            </a:r>
            <a:r>
              <a:rPr lang="en-GB" sz="2800" b="1" dirty="0" err="1">
                <a:latin typeface="Aktiv Grotesk Medium"/>
              </a:rPr>
              <a:t>alene</a:t>
            </a:r>
            <a:r>
              <a:rPr lang="en-GB" sz="2800" b="1" dirty="0">
                <a:latin typeface="Aktiv Grotesk Medium"/>
              </a:rPr>
              <a:t>!</a:t>
            </a:r>
            <a:br>
              <a:rPr lang="en-GB" sz="2800" dirty="0">
                <a:latin typeface="Aktiv Grotesk Medium"/>
              </a:rPr>
            </a:br>
            <a:endParaRPr lang="en-GB" sz="2800" dirty="0">
              <a:latin typeface="Aktiv Grotesk Medium"/>
            </a:endParaRPr>
          </a:p>
        </p:txBody>
      </p:sp>
      <p:sp>
        <p:nvSpPr>
          <p:cNvPr id="29" name="Rectangle 28">
            <a:extLst>
              <a:ext uri="{FF2B5EF4-FFF2-40B4-BE49-F238E27FC236}">
                <a16:creationId xmlns:a16="http://schemas.microsoft.com/office/drawing/2014/main" id="{64E53348-CC5C-1E42-B78F-75CDBD6D8CF6}"/>
              </a:ext>
            </a:extLst>
          </p:cNvPr>
          <p:cNvSpPr/>
          <p:nvPr/>
        </p:nvSpPr>
        <p:spPr>
          <a:xfrm>
            <a:off x="8344495" y="5740276"/>
            <a:ext cx="543959" cy="276999"/>
          </a:xfrm>
          <a:prstGeom prst="rect">
            <a:avLst/>
          </a:prstGeom>
        </p:spPr>
        <p:txBody>
          <a:bodyPr wrap="square">
            <a:spAutoFit/>
          </a:bodyPr>
          <a:lstStyle/>
          <a:p>
            <a:r>
              <a:rPr lang="en-GB" sz="1200" dirty="0">
                <a:latin typeface="Aktiv Grotesk" panose="020B0504020202020204" pitchFamily="34" charset="0"/>
              </a:rPr>
              <a:t>2024</a:t>
            </a:r>
          </a:p>
        </p:txBody>
      </p:sp>
      <p:cxnSp>
        <p:nvCxnSpPr>
          <p:cNvPr id="31" name="Straight Connector 30">
            <a:extLst>
              <a:ext uri="{FF2B5EF4-FFF2-40B4-BE49-F238E27FC236}">
                <a16:creationId xmlns:a16="http://schemas.microsoft.com/office/drawing/2014/main" id="{95277545-B3FE-DD47-B727-99FDB391275B}"/>
              </a:ext>
            </a:extLst>
          </p:cNvPr>
          <p:cNvCxnSpPr>
            <a:cxnSpLocks/>
          </p:cNvCxnSpPr>
          <p:nvPr/>
        </p:nvCxnSpPr>
        <p:spPr>
          <a:xfrm>
            <a:off x="11139666" y="1523207"/>
            <a:ext cx="1052334" cy="0"/>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Content Placeholder 14">
            <a:extLst>
              <a:ext uri="{FF2B5EF4-FFF2-40B4-BE49-F238E27FC236}">
                <a16:creationId xmlns:a16="http://schemas.microsoft.com/office/drawing/2014/main" id="{BD8CDEB3-65A0-1C46-F3BA-5236E7303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8499" y="3265694"/>
            <a:ext cx="2850290" cy="728406"/>
          </a:xfrm>
          <a:prstGeom prst="rect">
            <a:avLst/>
          </a:prstGeom>
        </p:spPr>
      </p:pic>
    </p:spTree>
    <p:extLst>
      <p:ext uri="{BB962C8B-B14F-4D97-AF65-F5344CB8AC3E}">
        <p14:creationId xmlns:p14="http://schemas.microsoft.com/office/powerpoint/2010/main" val="110201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ssholder for bilde 12" descr="Et bilde som inneholder håndskrift, tekst, tavle, kritt&#10;&#10;Automatisk generert beskrivelse">
            <a:extLst>
              <a:ext uri="{FF2B5EF4-FFF2-40B4-BE49-F238E27FC236}">
                <a16:creationId xmlns:a16="http://schemas.microsoft.com/office/drawing/2014/main" id="{AC448C95-1962-68D6-774A-FEBC2187B0C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185" r="22185"/>
          <a:stretch>
            <a:fillRect/>
          </a:stretch>
        </p:blipFill>
        <p:spPr/>
      </p:pic>
      <p:pic>
        <p:nvPicPr>
          <p:cNvPr id="19" name="Plassholder for bilde 18" descr="Et bilde som inneholder tekst, kandelaber, design&#10;&#10;Automatisk generert beskrivelse">
            <a:extLst>
              <a:ext uri="{FF2B5EF4-FFF2-40B4-BE49-F238E27FC236}">
                <a16:creationId xmlns:a16="http://schemas.microsoft.com/office/drawing/2014/main" id="{73F04BFA-960C-5171-78CB-2D38ACBB2AF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15" r="2315"/>
          <a:stretch>
            <a:fillRect/>
          </a:stretch>
        </p:blipFill>
        <p:spPr/>
      </p:pic>
      <p:pic>
        <p:nvPicPr>
          <p:cNvPr id="11" name="Plassholder for bilde 10" descr="Et bilde som inneholder klær, person, gjerde, utendørs&#10;&#10;Automatisk generert beskrivelse">
            <a:extLst>
              <a:ext uri="{FF2B5EF4-FFF2-40B4-BE49-F238E27FC236}">
                <a16:creationId xmlns:a16="http://schemas.microsoft.com/office/drawing/2014/main" id="{F9EF864C-9DCD-5F24-2A6C-EB802EC3935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341" b="16341"/>
          <a:stretch>
            <a:fillRect/>
          </a:stretch>
        </p:blipFill>
        <p:spPr/>
      </p:pic>
      <p:sp>
        <p:nvSpPr>
          <p:cNvPr id="6" name="Tittel 5">
            <a:extLst>
              <a:ext uri="{FF2B5EF4-FFF2-40B4-BE49-F238E27FC236}">
                <a16:creationId xmlns:a16="http://schemas.microsoft.com/office/drawing/2014/main" id="{851B2C07-6BE3-9D7B-C4F3-4CEA2DA4CFD6}"/>
              </a:ext>
            </a:extLst>
          </p:cNvPr>
          <p:cNvSpPr>
            <a:spLocks noGrp="1"/>
          </p:cNvSpPr>
          <p:nvPr>
            <p:ph type="title"/>
          </p:nvPr>
        </p:nvSpPr>
        <p:spPr/>
        <p:txBody>
          <a:bodyPr/>
          <a:lstStyle/>
          <a:p>
            <a:r>
              <a:rPr lang="nb-NO" dirty="0"/>
              <a:t>Oppgaver</a:t>
            </a:r>
          </a:p>
        </p:txBody>
      </p:sp>
      <p:sp>
        <p:nvSpPr>
          <p:cNvPr id="22" name="TekstSylinder 21">
            <a:extLst>
              <a:ext uri="{FF2B5EF4-FFF2-40B4-BE49-F238E27FC236}">
                <a16:creationId xmlns:a16="http://schemas.microsoft.com/office/drawing/2014/main" id="{F036BFCB-245B-C089-9EDD-249BDC87F910}"/>
              </a:ext>
            </a:extLst>
          </p:cNvPr>
          <p:cNvSpPr txBox="1"/>
          <p:nvPr/>
        </p:nvSpPr>
        <p:spPr>
          <a:xfrm>
            <a:off x="4157831" y="3856383"/>
            <a:ext cx="1938169" cy="1292662"/>
          </a:xfrm>
          <a:prstGeom prst="rect">
            <a:avLst/>
          </a:prstGeom>
          <a:noFill/>
        </p:spPr>
        <p:txBody>
          <a:bodyPr wrap="square" rtlCol="0">
            <a:spAutoFit/>
          </a:bodyPr>
          <a:lstStyle/>
          <a:p>
            <a:pPr algn="l"/>
            <a:r>
              <a:rPr lang="nb-NO" dirty="0">
                <a:latin typeface="Aktiv Grotesk" panose="020B0504020202020204" pitchFamily="34" charset="0"/>
                <a:ea typeface="Aktiv Grotesk" panose="020B0504020202020204" pitchFamily="34" charset="0"/>
                <a:cs typeface="Aktiv Grotesk" panose="020B0504020202020204" pitchFamily="34" charset="0"/>
              </a:rPr>
              <a:t>Skole</a:t>
            </a:r>
          </a:p>
          <a:p>
            <a:pPr marL="285750" indent="-2857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Hvorfor er det så viktig med utdanning?</a:t>
            </a:r>
          </a:p>
          <a:p>
            <a:pPr marL="285750" indent="-2857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Hvordan tror du det går med barna i Gaza hvis de ikke får gå på skole?</a:t>
            </a:r>
          </a:p>
        </p:txBody>
      </p:sp>
      <p:sp>
        <p:nvSpPr>
          <p:cNvPr id="24" name="TekstSylinder 23">
            <a:extLst>
              <a:ext uri="{FF2B5EF4-FFF2-40B4-BE49-F238E27FC236}">
                <a16:creationId xmlns:a16="http://schemas.microsoft.com/office/drawing/2014/main" id="{241B47B7-712B-EAD0-2559-4D78391B6A51}"/>
              </a:ext>
            </a:extLst>
          </p:cNvPr>
          <p:cNvSpPr txBox="1"/>
          <p:nvPr/>
        </p:nvSpPr>
        <p:spPr>
          <a:xfrm>
            <a:off x="8801372" y="3884212"/>
            <a:ext cx="1829522" cy="2215991"/>
          </a:xfrm>
          <a:prstGeom prst="rect">
            <a:avLst/>
          </a:prstGeom>
          <a:noFill/>
        </p:spPr>
        <p:txBody>
          <a:bodyPr wrap="square" rtlCol="0">
            <a:spAutoFit/>
          </a:bodyPr>
          <a:lstStyle/>
          <a:p>
            <a:pPr algn="l"/>
            <a:r>
              <a:rPr lang="nb-NO" dirty="0">
                <a:latin typeface="Aktiv Grotesk" panose="020B0504020202020204" pitchFamily="34" charset="0"/>
                <a:ea typeface="Aktiv Grotesk" panose="020B0504020202020204" pitchFamily="34" charset="0"/>
                <a:cs typeface="Aktiv Grotesk" panose="020B0504020202020204" pitchFamily="34" charset="0"/>
              </a:rPr>
              <a:t>Demokrati</a:t>
            </a:r>
          </a:p>
          <a:p>
            <a:pPr marL="171450" indent="-1714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Hva kan vi her i Norge gjøre for å bedre situasjonen til barna i Gaza?</a:t>
            </a:r>
          </a:p>
          <a:p>
            <a:pPr marL="171450" indent="-1714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Hvordan kan vi bruke vår stemme for at barn over hele verden skal få en trygg barndom?</a:t>
            </a:r>
          </a:p>
          <a:p>
            <a:pPr algn="l"/>
            <a:endParaRPr lang="nb-NO" sz="1200" dirty="0">
              <a:latin typeface="Aktiv Grotesk" panose="020B0504020202020204" pitchFamily="34" charset="0"/>
              <a:ea typeface="Aktiv Grotesk" panose="020B0504020202020204" pitchFamily="34" charset="0"/>
              <a:cs typeface="Aktiv Grotesk" panose="020B0504020202020204" pitchFamily="34" charset="0"/>
            </a:endParaRPr>
          </a:p>
          <a:p>
            <a:pPr marL="171450" indent="-171450" algn="l">
              <a:buFont typeface="Arial" panose="020B0604020202020204" pitchFamily="34" charset="0"/>
              <a:buChar char="•"/>
            </a:pPr>
            <a:endParaRPr lang="nb-NO" sz="1200"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25" name="TekstSylinder 24">
            <a:extLst>
              <a:ext uri="{FF2B5EF4-FFF2-40B4-BE49-F238E27FC236}">
                <a16:creationId xmlns:a16="http://schemas.microsoft.com/office/drawing/2014/main" id="{52242040-DFA6-D2BD-2F7C-33BA54CCB0F6}"/>
              </a:ext>
            </a:extLst>
          </p:cNvPr>
          <p:cNvSpPr txBox="1"/>
          <p:nvPr/>
        </p:nvSpPr>
        <p:spPr>
          <a:xfrm>
            <a:off x="6420442" y="1657124"/>
            <a:ext cx="2785957" cy="1477328"/>
          </a:xfrm>
          <a:prstGeom prst="rect">
            <a:avLst/>
          </a:prstGeom>
          <a:noFill/>
        </p:spPr>
        <p:txBody>
          <a:bodyPr wrap="square" rtlCol="0">
            <a:spAutoFit/>
          </a:bodyPr>
          <a:lstStyle/>
          <a:p>
            <a:pPr algn="l"/>
            <a:r>
              <a:rPr lang="nb-NO" dirty="0">
                <a:latin typeface="Aktiv Grotesk" panose="020B0504020202020204" pitchFamily="34" charset="0"/>
                <a:ea typeface="Aktiv Grotesk" panose="020B0504020202020204" pitchFamily="34" charset="0"/>
                <a:cs typeface="Aktiv Grotesk" panose="020B0504020202020204" pitchFamily="34" charset="0"/>
              </a:rPr>
              <a:t>Lek</a:t>
            </a:r>
          </a:p>
          <a:p>
            <a:pPr marL="171450" indent="-1714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Hvorfor er det så viktig </a:t>
            </a:r>
          </a:p>
          <a:p>
            <a:pPr algn="l"/>
            <a:r>
              <a:rPr lang="nb-NO" sz="1200" dirty="0">
                <a:latin typeface="Aktiv Grotesk" panose="020B0504020202020204" pitchFamily="34" charset="0"/>
                <a:ea typeface="Aktiv Grotesk" panose="020B0504020202020204" pitchFamily="34" charset="0"/>
                <a:cs typeface="Aktiv Grotesk" panose="020B0504020202020204" pitchFamily="34" charset="0"/>
              </a:rPr>
              <a:t>     at barn leker?</a:t>
            </a:r>
          </a:p>
          <a:p>
            <a:pPr marL="171450" indent="-1714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Hvordan tror du det er å </a:t>
            </a:r>
          </a:p>
          <a:p>
            <a:pPr algn="l"/>
            <a:r>
              <a:rPr lang="nb-NO" sz="1200" dirty="0">
                <a:latin typeface="Aktiv Grotesk" panose="020B0504020202020204" pitchFamily="34" charset="0"/>
                <a:ea typeface="Aktiv Grotesk" panose="020B0504020202020204" pitchFamily="34" charset="0"/>
                <a:cs typeface="Aktiv Grotesk" panose="020B0504020202020204" pitchFamily="34" charset="0"/>
              </a:rPr>
              <a:t>     være barn et sted der det </a:t>
            </a:r>
          </a:p>
          <a:p>
            <a:pPr algn="l"/>
            <a:r>
              <a:rPr lang="nb-NO" sz="1200" dirty="0">
                <a:latin typeface="Aktiv Grotesk" panose="020B0504020202020204" pitchFamily="34" charset="0"/>
                <a:ea typeface="Aktiv Grotesk" panose="020B0504020202020204" pitchFamily="34" charset="0"/>
                <a:cs typeface="Aktiv Grotesk" panose="020B0504020202020204" pitchFamily="34" charset="0"/>
              </a:rPr>
              <a:t>     ikke er trygt å leke?</a:t>
            </a:r>
          </a:p>
          <a:p>
            <a:pPr marL="171450" indent="-171450" algn="l">
              <a:buFont typeface="Arial" panose="020B0604020202020204" pitchFamily="34" charset="0"/>
              <a:buChar char="•"/>
            </a:pPr>
            <a:endParaRPr lang="nb-NO" sz="1200"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27" name="TekstSylinder 26">
            <a:extLst>
              <a:ext uri="{FF2B5EF4-FFF2-40B4-BE49-F238E27FC236}">
                <a16:creationId xmlns:a16="http://schemas.microsoft.com/office/drawing/2014/main" id="{EE1D38B3-3C13-B9B8-1F4C-04F7018BA4EE}"/>
              </a:ext>
            </a:extLst>
          </p:cNvPr>
          <p:cNvSpPr txBox="1"/>
          <p:nvPr/>
        </p:nvSpPr>
        <p:spPr>
          <a:xfrm>
            <a:off x="2059388" y="1618186"/>
            <a:ext cx="1781092" cy="1661993"/>
          </a:xfrm>
          <a:prstGeom prst="rect">
            <a:avLst/>
          </a:prstGeom>
          <a:noFill/>
        </p:spPr>
        <p:txBody>
          <a:bodyPr wrap="square" rtlCol="0">
            <a:spAutoFit/>
          </a:bodyPr>
          <a:lstStyle/>
          <a:p>
            <a:pPr algn="l"/>
            <a:r>
              <a:rPr lang="nb-NO" dirty="0">
                <a:latin typeface="Aktiv Grotesk" panose="020B0504020202020204" pitchFamily="34" charset="0"/>
                <a:ea typeface="Aktiv Grotesk" panose="020B0504020202020204" pitchFamily="34" charset="0"/>
                <a:cs typeface="Aktiv Grotesk" panose="020B0504020202020204" pitchFamily="34" charset="0"/>
              </a:rPr>
              <a:t>På flukt</a:t>
            </a:r>
          </a:p>
          <a:p>
            <a:pPr algn="l"/>
            <a:endParaRPr lang="nb-NO" sz="1200" dirty="0">
              <a:latin typeface="Aktiv Grotesk" panose="020B0504020202020204" pitchFamily="34" charset="0"/>
              <a:ea typeface="Aktiv Grotesk" panose="020B0504020202020204" pitchFamily="34" charset="0"/>
              <a:cs typeface="Aktiv Grotesk" panose="020B0504020202020204" pitchFamily="34" charset="0"/>
            </a:endParaRPr>
          </a:p>
          <a:p>
            <a:pPr marL="285750" indent="-2857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Skriv en fortelling om hvordan det føles å være på flukt</a:t>
            </a:r>
          </a:p>
          <a:p>
            <a:pPr marL="285750" indent="-285750" algn="l">
              <a:buFont typeface="Arial" panose="020B0604020202020204" pitchFamily="34" charset="0"/>
              <a:buChar char="•"/>
            </a:pPr>
            <a:r>
              <a:rPr lang="nb-NO" sz="1200" dirty="0">
                <a:latin typeface="Aktiv Grotesk" panose="020B0504020202020204" pitchFamily="34" charset="0"/>
                <a:ea typeface="Aktiv Grotesk" panose="020B0504020202020204" pitchFamily="34" charset="0"/>
                <a:cs typeface="Aktiv Grotesk" panose="020B0504020202020204" pitchFamily="34" charset="0"/>
              </a:rPr>
              <a:t>Lag en tegneserie som viser livet på flukt</a:t>
            </a:r>
          </a:p>
        </p:txBody>
      </p:sp>
      <p:pic>
        <p:nvPicPr>
          <p:cNvPr id="31" name="Plassholder for bilde 30" descr="Et bilde som inneholder utendørs, sky, himmel, vandring&#10;&#10;Automatisk generert beskrivelse">
            <a:extLst>
              <a:ext uri="{FF2B5EF4-FFF2-40B4-BE49-F238E27FC236}">
                <a16:creationId xmlns:a16="http://schemas.microsoft.com/office/drawing/2014/main" id="{BDDFF68B-6ABC-A473-697B-FFC116942F9F}"/>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1234" r="21234"/>
          <a:stretch>
            <a:fillRect/>
          </a:stretch>
        </p:blipFill>
        <p:spPr/>
      </p:pic>
      <p:pic>
        <p:nvPicPr>
          <p:cNvPr id="2" name="Content Placeholder 14">
            <a:extLst>
              <a:ext uri="{FF2B5EF4-FFF2-40B4-BE49-F238E27FC236}">
                <a16:creationId xmlns:a16="http://schemas.microsoft.com/office/drawing/2014/main" id="{9EDD7543-A1A5-4BA3-7F3C-4F30D7B24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Tree>
    <p:extLst>
      <p:ext uri="{BB962C8B-B14F-4D97-AF65-F5344CB8AC3E}">
        <p14:creationId xmlns:p14="http://schemas.microsoft.com/office/powerpoint/2010/main" val="239783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ente med mørkt hår i en flette og rød t-skjorte,  og står på et tak og ser ut over alle ødeleggelsene. Foto: Mohamed Zaanoun Middle EastImages via AFP">
            <a:extLst>
              <a:ext uri="{FF2B5EF4-FFF2-40B4-BE49-F238E27FC236}">
                <a16:creationId xmlns:a16="http://schemas.microsoft.com/office/drawing/2014/main" id="{6529E772-2528-49B1-2A54-00DA245341E2}"/>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9294" b="120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58067D99-9A1A-A52B-7E14-1C82786A27D8}"/>
              </a:ext>
            </a:extLst>
          </p:cNvPr>
          <p:cNvSpPr txBox="1"/>
          <p:nvPr/>
        </p:nvSpPr>
        <p:spPr>
          <a:xfrm>
            <a:off x="6774426" y="4945626"/>
            <a:ext cx="4748980" cy="1077218"/>
          </a:xfrm>
          <a:prstGeom prst="rect">
            <a:avLst/>
          </a:prstGeom>
          <a:noFill/>
        </p:spPr>
        <p:txBody>
          <a:bodyPr wrap="square" rtlCol="0">
            <a:spAutoFit/>
          </a:bodyPr>
          <a:lstStyle/>
          <a:p>
            <a:pPr algn="l"/>
            <a:r>
              <a:rPr lang="nb-NO" sz="3200" b="1" dirty="0">
                <a:solidFill>
                  <a:schemeClr val="bg2"/>
                </a:solidFill>
                <a:latin typeface="Aktiv Grotesk" panose="020B0504020202020204" pitchFamily="34" charset="0"/>
                <a:ea typeface="Aktiv Grotesk" panose="020B0504020202020204" pitchFamily="34" charset="0"/>
                <a:cs typeface="Aktiv Grotesk" panose="020B0504020202020204" pitchFamily="34" charset="0"/>
              </a:rPr>
              <a:t>Tusen takk for at dere støtter oss!</a:t>
            </a:r>
          </a:p>
        </p:txBody>
      </p:sp>
      <p:sp>
        <p:nvSpPr>
          <p:cNvPr id="4" name="TekstSylinder 3">
            <a:extLst>
              <a:ext uri="{FF2B5EF4-FFF2-40B4-BE49-F238E27FC236}">
                <a16:creationId xmlns:a16="http://schemas.microsoft.com/office/drawing/2014/main" id="{D52C0A57-2F37-3C69-1146-4B1F02F16505}"/>
              </a:ext>
            </a:extLst>
          </p:cNvPr>
          <p:cNvSpPr txBox="1"/>
          <p:nvPr/>
        </p:nvSpPr>
        <p:spPr>
          <a:xfrm rot="5400000">
            <a:off x="-1507864" y="5073137"/>
            <a:ext cx="3292727" cy="276999"/>
          </a:xfrm>
          <a:prstGeom prst="rect">
            <a:avLst/>
          </a:prstGeom>
          <a:noFill/>
        </p:spPr>
        <p:txBody>
          <a:bodyPr wrap="square">
            <a:spAutoFit/>
          </a:bodyPr>
          <a:lstStyle/>
          <a:p>
            <a:r>
              <a:rPr lang="en-US" sz="1200" dirty="0">
                <a:solidFill>
                  <a:schemeClr val="bg1"/>
                </a:solidFill>
                <a:latin typeface="Aktiv Grotesk" panose="020B0504020202020204" pitchFamily="34" charset="0"/>
              </a:rPr>
              <a:t>© </a:t>
            </a:r>
            <a:r>
              <a:rPr lang="nb-NO" sz="1200" dirty="0">
                <a:solidFill>
                  <a:schemeClr val="bg1"/>
                </a:solidFill>
              </a:rPr>
              <a:t>Mohamed </a:t>
            </a:r>
            <a:r>
              <a:rPr lang="nb-NO" sz="1200" dirty="0" err="1">
                <a:solidFill>
                  <a:schemeClr val="bg1"/>
                </a:solidFill>
              </a:rPr>
              <a:t>Zaanoun</a:t>
            </a:r>
            <a:r>
              <a:rPr lang="nb-NO" sz="1200" dirty="0">
                <a:solidFill>
                  <a:schemeClr val="bg1"/>
                </a:solidFill>
              </a:rPr>
              <a:t> </a:t>
            </a:r>
            <a:r>
              <a:rPr lang="nb-NO" sz="1200" dirty="0" err="1">
                <a:solidFill>
                  <a:schemeClr val="bg1"/>
                </a:solidFill>
              </a:rPr>
              <a:t>Middle</a:t>
            </a:r>
            <a:r>
              <a:rPr lang="nb-NO" sz="1200" dirty="0">
                <a:solidFill>
                  <a:schemeClr val="bg1"/>
                </a:solidFill>
              </a:rPr>
              <a:t> </a:t>
            </a:r>
            <a:r>
              <a:rPr lang="nb-NO" sz="1200" dirty="0" err="1">
                <a:solidFill>
                  <a:schemeClr val="bg1"/>
                </a:solidFill>
              </a:rPr>
              <a:t>EastImages</a:t>
            </a:r>
            <a:r>
              <a:rPr lang="nb-NO" sz="1200" dirty="0">
                <a:solidFill>
                  <a:schemeClr val="bg1"/>
                </a:solidFill>
              </a:rPr>
              <a:t> via AFP</a:t>
            </a:r>
          </a:p>
        </p:txBody>
      </p:sp>
    </p:spTree>
    <p:extLst>
      <p:ext uri="{BB962C8B-B14F-4D97-AF65-F5344CB8AC3E}">
        <p14:creationId xmlns:p14="http://schemas.microsoft.com/office/powerpoint/2010/main" val="410570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667BA250-9E68-9340-9BC0-2C8CE2209CB7}"/>
              </a:ext>
            </a:extLst>
          </p:cNvPr>
          <p:cNvSpPr>
            <a:spLocks noGrp="1"/>
          </p:cNvSpPr>
          <p:nvPr>
            <p:ph type="sldNum" sz="quarter" idx="4294967295"/>
          </p:nvPr>
        </p:nvSpPr>
        <p:spPr>
          <a:xfrm>
            <a:off x="11423650" y="6527800"/>
            <a:ext cx="768350" cy="365125"/>
          </a:xfrm>
          <a:prstGeom prst="rect">
            <a:avLst/>
          </a:prstGeom>
        </p:spPr>
        <p:txBody>
          <a:bodyPr vert="horz" lIns="91440" tIns="45720" rIns="91440" bIns="45720" rtlCol="0" anchor="ctr"/>
          <a:lstStyle>
            <a:lvl1pPr algn="r">
              <a:defRPr sz="1050" b="0" i="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stStyle>
          <a:p>
            <a:fld id="{B5D6761B-E3C6-3B4B-8360-B18F2215394E}" type="slidenum">
              <a:rPr lang="en-GB" smtClean="0"/>
              <a:pPr/>
              <a:t>12</a:t>
            </a:fld>
            <a:endParaRPr lang="en-GB"/>
          </a:p>
        </p:txBody>
      </p:sp>
      <p:pic>
        <p:nvPicPr>
          <p:cNvPr id="19" name="Picture 18">
            <a:extLst>
              <a:ext uri="{FF2B5EF4-FFF2-40B4-BE49-F238E27FC236}">
                <a16:creationId xmlns:a16="http://schemas.microsoft.com/office/drawing/2014/main" id="{79FCF7CF-EED6-A942-9A22-28BA18BC60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1484" y="6027287"/>
            <a:ext cx="988048" cy="747370"/>
          </a:xfrm>
          <a:prstGeom prst="rect">
            <a:avLst/>
          </a:prstGeom>
        </p:spPr>
      </p:pic>
      <p:sp>
        <p:nvSpPr>
          <p:cNvPr id="2" name="Rectangle 1">
            <a:extLst>
              <a:ext uri="{FF2B5EF4-FFF2-40B4-BE49-F238E27FC236}">
                <a16:creationId xmlns:a16="http://schemas.microsoft.com/office/drawing/2014/main" id="{5BD0DCEA-09A8-C54F-AEBE-A144D8E9D6B8}"/>
              </a:ext>
            </a:extLst>
          </p:cNvPr>
          <p:cNvSpPr/>
          <p:nvPr/>
        </p:nvSpPr>
        <p:spPr>
          <a:xfrm rot="16200000">
            <a:off x="-46880" y="1022907"/>
            <a:ext cx="1481182" cy="215444"/>
          </a:xfrm>
          <a:prstGeom prst="rect">
            <a:avLst/>
          </a:prstGeom>
        </p:spPr>
        <p:txBody>
          <a:bodyPr wrap="square">
            <a:spAutoFit/>
          </a:bodyPr>
          <a:lstStyle/>
          <a:p>
            <a:pPr algn="r"/>
            <a:r>
              <a:rPr lang="en-US" sz="800">
                <a:solidFill>
                  <a:schemeClr val="bg1"/>
                </a:solidFill>
                <a:latin typeface="Aktiv Grotesk" panose="020B0504020202020204" pitchFamily="34" charset="0"/>
              </a:rPr>
              <a:t>© Alea Horst  |  Ghana</a:t>
            </a:r>
            <a:endParaRPr lang="en-US" sz="800">
              <a:solidFill>
                <a:schemeClr val="bg1"/>
              </a:solidFill>
              <a:effectLst/>
              <a:latin typeface="Aktiv Grotesk" panose="020B0504020202020204" pitchFamily="34" charset="0"/>
            </a:endParaRPr>
          </a:p>
        </p:txBody>
      </p:sp>
      <p:pic>
        <p:nvPicPr>
          <p:cNvPr id="6" name="Plassholder for innhold 3" descr="Et bilde som inneholder person, hånd, kart&#10;&#10;Automatisk generert beskrivelse">
            <a:extLst>
              <a:ext uri="{FF2B5EF4-FFF2-40B4-BE49-F238E27FC236}">
                <a16:creationId xmlns:a16="http://schemas.microsoft.com/office/drawing/2014/main" id="{9A01308E-5517-00C7-5293-64D9EFF8C01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420" b="3420"/>
          <a:stretch/>
        </p:blipFill>
        <p:spPr>
          <a:xfrm>
            <a:off x="675860" y="0"/>
            <a:ext cx="11517727" cy="6035523"/>
          </a:xfrm>
          <a:noFill/>
        </p:spPr>
      </p:pic>
      <p:pic>
        <p:nvPicPr>
          <p:cNvPr id="3" name="Content Placeholder 14">
            <a:extLst>
              <a:ext uri="{FF2B5EF4-FFF2-40B4-BE49-F238E27FC236}">
                <a16:creationId xmlns:a16="http://schemas.microsoft.com/office/drawing/2014/main" id="{88C88150-FE42-4971-E754-403342D9D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
        <p:nvSpPr>
          <p:cNvPr id="4" name="TekstSylinder 3">
            <a:extLst>
              <a:ext uri="{FF2B5EF4-FFF2-40B4-BE49-F238E27FC236}">
                <a16:creationId xmlns:a16="http://schemas.microsoft.com/office/drawing/2014/main" id="{2991C4A4-0CC6-A244-71FD-CE5018B66A8F}"/>
              </a:ext>
            </a:extLst>
          </p:cNvPr>
          <p:cNvSpPr txBox="1"/>
          <p:nvPr/>
        </p:nvSpPr>
        <p:spPr>
          <a:xfrm rot="5400000">
            <a:off x="13448" y="5355176"/>
            <a:ext cx="1575971" cy="276999"/>
          </a:xfrm>
          <a:prstGeom prst="rect">
            <a:avLst/>
          </a:prstGeom>
          <a:noFill/>
        </p:spPr>
        <p:txBody>
          <a:bodyPr wrap="square">
            <a:spAutoFit/>
          </a:bodyPr>
          <a:lstStyle/>
          <a:p>
            <a:r>
              <a:rPr lang="en-US" sz="1200" dirty="0">
                <a:solidFill>
                  <a:schemeClr val="bg1"/>
                </a:solidFill>
                <a:latin typeface="Aktiv Grotesk" panose="020B0504020202020204" pitchFamily="34" charset="0"/>
              </a:rPr>
              <a:t>© SOS-barnebyer</a:t>
            </a:r>
            <a:endParaRPr lang="en-US" sz="1200" dirty="0">
              <a:solidFill>
                <a:schemeClr val="bg1"/>
              </a:solidFill>
              <a:effectLst/>
              <a:latin typeface="Aktiv Grotesk" panose="020B0504020202020204" pitchFamily="34" charset="0"/>
            </a:endParaRPr>
          </a:p>
        </p:txBody>
      </p:sp>
    </p:spTree>
    <p:extLst>
      <p:ext uri="{BB962C8B-B14F-4D97-AF65-F5344CB8AC3E}">
        <p14:creationId xmlns:p14="http://schemas.microsoft.com/office/powerpoint/2010/main" val="75158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5F903-B132-426D-9AD3-352E17FBFEEC}"/>
              </a:ext>
            </a:extLst>
          </p:cNvPr>
          <p:cNvSpPr/>
          <p:nvPr/>
        </p:nvSpPr>
        <p:spPr>
          <a:xfrm>
            <a:off x="559642" y="418234"/>
            <a:ext cx="10240162" cy="769441"/>
          </a:xfrm>
          <a:prstGeom prst="rect">
            <a:avLst/>
          </a:prstGeom>
        </p:spPr>
        <p:txBody>
          <a:bodyPr wrap="square" lIns="91440" tIns="45720" rIns="91440" bIns="45720" anchor="t">
            <a:spAutoFit/>
          </a:bodyPr>
          <a:lstStyle/>
          <a:p>
            <a:r>
              <a:rPr lang="en-GB" sz="4400" dirty="0">
                <a:latin typeface="Aktiv Grotesk Medium"/>
              </a:rPr>
              <a:t>Ingen barn </a:t>
            </a:r>
            <a:r>
              <a:rPr lang="nb-NO" sz="4400" dirty="0">
                <a:latin typeface="Aktiv Grotesk Medium"/>
              </a:rPr>
              <a:t>alene</a:t>
            </a:r>
            <a:endParaRPr lang="nb-NO" sz="4400" dirty="0">
              <a:latin typeface="Aktiv Grotesk Medium" panose="020B0504020202020204" pitchFamily="34" charset="0"/>
            </a:endParaRPr>
          </a:p>
        </p:txBody>
      </p:sp>
      <p:sp>
        <p:nvSpPr>
          <p:cNvPr id="8" name="TekstSylinder 7">
            <a:extLst>
              <a:ext uri="{FF2B5EF4-FFF2-40B4-BE49-F238E27FC236}">
                <a16:creationId xmlns:a16="http://schemas.microsoft.com/office/drawing/2014/main" id="{00FEDA4D-79AF-15D9-AA55-A72E5E9C97EB}"/>
              </a:ext>
            </a:extLst>
          </p:cNvPr>
          <p:cNvSpPr txBox="1"/>
          <p:nvPr/>
        </p:nvSpPr>
        <p:spPr>
          <a:xfrm>
            <a:off x="559642" y="1548261"/>
            <a:ext cx="10408024" cy="4031873"/>
          </a:xfrm>
          <a:prstGeom prst="rect">
            <a:avLst/>
          </a:prstGeom>
          <a:noFill/>
        </p:spPr>
        <p:txBody>
          <a:bodyPr wrap="square">
            <a:spAutoFit/>
          </a:bodyPr>
          <a:lstStyle/>
          <a:p>
            <a:r>
              <a:rPr lang="nb-NO" sz="3200" b="1" dirty="0">
                <a:solidFill>
                  <a:schemeClr val="accent1"/>
                </a:solidFill>
                <a:effectLst/>
                <a:ea typeface="Calibri" panose="020F0502020204030204" pitchFamily="34" charset="0"/>
                <a:cs typeface="Times New Roman" panose="02020603050405020304" pitchFamily="18" charset="0"/>
              </a:rPr>
              <a:t>SOS-barnebyer jobber for at flere barn skal få vokse opp i en familie. </a:t>
            </a:r>
          </a:p>
          <a:p>
            <a:endParaRPr lang="nb-NO" sz="3200" b="1" dirty="0">
              <a:solidFill>
                <a:schemeClr val="accent1"/>
              </a:solidFill>
              <a:ea typeface="Calibri" panose="020F0502020204030204" pitchFamily="34" charset="0"/>
              <a:cs typeface="Times New Roman" panose="02020603050405020304" pitchFamily="18" charset="0"/>
            </a:endParaRPr>
          </a:p>
          <a:p>
            <a:r>
              <a:rPr lang="nb-NO" sz="3200" b="1" dirty="0">
                <a:solidFill>
                  <a:schemeClr val="accent1"/>
                </a:solidFill>
                <a:effectLst/>
                <a:ea typeface="Calibri" panose="020F0502020204030204" pitchFamily="34" charset="0"/>
                <a:cs typeface="Times New Roman" panose="02020603050405020304" pitchFamily="18" charset="0"/>
              </a:rPr>
              <a:t>Alle barn trenger å føle seg trygge, få kjærlighet og ha voksne som passer på dem. Det beste er om barna kan bo med sin egen familie, men noen ganger er det ikke mulig. Da er det viktig at de får et trygt sted å bo og voksne som bryr seg om dem.</a:t>
            </a:r>
            <a:endParaRPr lang="nb-NO" sz="3200" b="1" dirty="0">
              <a:solidFill>
                <a:schemeClr val="accent1"/>
              </a:solidFill>
            </a:endParaRPr>
          </a:p>
        </p:txBody>
      </p:sp>
      <p:pic>
        <p:nvPicPr>
          <p:cNvPr id="2" name="Content Placeholder 14">
            <a:extLst>
              <a:ext uri="{FF2B5EF4-FFF2-40B4-BE49-F238E27FC236}">
                <a16:creationId xmlns:a16="http://schemas.microsoft.com/office/drawing/2014/main" id="{5624EC98-94F3-523D-C304-9628E7D1B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Tree>
    <p:extLst>
      <p:ext uri="{BB962C8B-B14F-4D97-AF65-F5344CB8AC3E}">
        <p14:creationId xmlns:p14="http://schemas.microsoft.com/office/powerpoint/2010/main" val="27866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DA18BD-2331-2045-ACB0-4E1755EC441D}"/>
              </a:ext>
            </a:extLst>
          </p:cNvPr>
          <p:cNvSpPr/>
          <p:nvPr/>
        </p:nvSpPr>
        <p:spPr>
          <a:xfrm>
            <a:off x="626241" y="179282"/>
            <a:ext cx="6643389"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nb-NO" sz="3600" dirty="0"/>
              <a:t>Det er mange grunner til at noen barn ikke kan bo med familien sin:</a:t>
            </a:r>
            <a:endParaRPr lang="nb-NO" sz="3600" dirty="0">
              <a:latin typeface="+mj-lt"/>
              <a:ea typeface="+mj-ea"/>
              <a:cs typeface="+mj-cs"/>
            </a:endParaRPr>
          </a:p>
        </p:txBody>
      </p:sp>
      <p:sp>
        <p:nvSpPr>
          <p:cNvPr id="7" name="Slide Number Placeholder 2">
            <a:extLst>
              <a:ext uri="{FF2B5EF4-FFF2-40B4-BE49-F238E27FC236}">
                <a16:creationId xmlns:a16="http://schemas.microsoft.com/office/drawing/2014/main" id="{4556E191-35CE-6444-B33F-AB323CA2B871}"/>
              </a:ext>
            </a:extLst>
          </p:cNvPr>
          <p:cNvSpPr txBox="1">
            <a:spLocks/>
          </p:cNvSpPr>
          <p:nvPr/>
        </p:nvSpPr>
        <p:spPr>
          <a:xfrm>
            <a:off x="6194705" y="-155981"/>
            <a:ext cx="4173123" cy="3108325"/>
          </a:xfrm>
          <a:prstGeom prst="rect">
            <a:avLst/>
          </a:prstGeom>
        </p:spPr>
        <p:txBody>
          <a:bodyPr vert="horz" lIns="91440" tIns="45720" rIns="91440" bIns="45720" rtlCol="0">
            <a:normAutofit/>
          </a:bodyP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1200"/>
              </a:spcBef>
              <a:buClr>
                <a:schemeClr val="accent1"/>
              </a:buClr>
              <a:buSzPct val="120000"/>
            </a:pPr>
            <a:endParaRPr lang="en-GB" sz="1600">
              <a:latin typeface="Aktiv Grotesk" panose="020B0504020202020204" pitchFamily="34" charset="0"/>
            </a:endParaRPr>
          </a:p>
        </p:txBody>
      </p:sp>
      <p:sp>
        <p:nvSpPr>
          <p:cNvPr id="2" name="Slide Number Placeholder 1" hidden="1">
            <a:extLst>
              <a:ext uri="{FF2B5EF4-FFF2-40B4-BE49-F238E27FC236}">
                <a16:creationId xmlns:a16="http://schemas.microsoft.com/office/drawing/2014/main" id="{092C061E-0126-C546-BB9D-21110944B8AC}"/>
              </a:ext>
            </a:extLst>
          </p:cNvPr>
          <p:cNvSpPr>
            <a:spLocks noGrp="1"/>
          </p:cNvSpPr>
          <p:nvPr>
            <p:ph type="sldNum" sz="quarter" idx="4294967295"/>
          </p:nvPr>
        </p:nvSpPr>
        <p:spPr>
          <a:xfrm>
            <a:off x="11423650" y="6527800"/>
            <a:ext cx="768350" cy="365125"/>
          </a:xfrm>
          <a:prstGeom prst="rect">
            <a:avLst/>
          </a:prstGeom>
        </p:spPr>
        <p:txBody>
          <a:bodyPr/>
          <a:lstStyle/>
          <a:p>
            <a:pPr>
              <a:spcAft>
                <a:spcPts val="600"/>
              </a:spcAft>
            </a:pPr>
            <a:fld id="{B5D6761B-E3C6-3B4B-8360-B18F2215394E}" type="slidenum">
              <a:rPr lang="en-GB" smtClean="0"/>
              <a:pPr>
                <a:spcAft>
                  <a:spcPts val="600"/>
                </a:spcAft>
              </a:pPr>
              <a:t>3</a:t>
            </a:fld>
            <a:endParaRPr lang="en-GB"/>
          </a:p>
        </p:txBody>
      </p:sp>
      <p:sp>
        <p:nvSpPr>
          <p:cNvPr id="12" name="TekstSylinder 11">
            <a:extLst>
              <a:ext uri="{FF2B5EF4-FFF2-40B4-BE49-F238E27FC236}">
                <a16:creationId xmlns:a16="http://schemas.microsoft.com/office/drawing/2014/main" id="{AB53E44E-9BEF-6E10-D654-E646D7077B11}"/>
              </a:ext>
            </a:extLst>
          </p:cNvPr>
          <p:cNvSpPr txBox="1"/>
          <p:nvPr/>
        </p:nvSpPr>
        <p:spPr>
          <a:xfrm>
            <a:off x="626241" y="1398181"/>
            <a:ext cx="5686636" cy="5035353"/>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nb-NO" b="1" dirty="0">
                <a:latin typeface="Aktiv Grotesk" panose="020B0504020202020204" pitchFamily="34" charset="0"/>
                <a:ea typeface="Aktiv Grotesk" panose="020B0504020202020204" pitchFamily="34" charset="0"/>
                <a:cs typeface="Aktiv Grotesk" panose="020B0504020202020204" pitchFamily="34" charset="0"/>
              </a:rPr>
              <a:t>Fattigdom: </a:t>
            </a:r>
            <a:r>
              <a:rPr lang="nb-NO" dirty="0">
                <a:latin typeface="Aktiv Grotesk" panose="020B0504020202020204" pitchFamily="34" charset="0"/>
                <a:ea typeface="Aktiv Grotesk" panose="020B0504020202020204" pitchFamily="34" charset="0"/>
                <a:cs typeface="Aktiv Grotesk" panose="020B0504020202020204" pitchFamily="34" charset="0"/>
              </a:rPr>
              <a:t>Noen familier har ikke nok penger til å ta vare på barna sine.</a:t>
            </a:r>
          </a:p>
          <a:p>
            <a:pPr marL="285750" indent="-285750" algn="l">
              <a:lnSpc>
                <a:spcPct val="150000"/>
              </a:lnSpc>
              <a:buFont typeface="Arial" panose="020B0604020202020204" pitchFamily="34" charset="0"/>
              <a:buChar char="•"/>
            </a:pPr>
            <a:r>
              <a:rPr lang="nb-NO" b="1" dirty="0">
                <a:latin typeface="Aktiv Grotesk" panose="020B0504020202020204" pitchFamily="34" charset="0"/>
                <a:ea typeface="Aktiv Grotesk" panose="020B0504020202020204" pitchFamily="34" charset="0"/>
                <a:cs typeface="Aktiv Grotesk" panose="020B0504020202020204" pitchFamily="34" charset="0"/>
              </a:rPr>
              <a:t>Klimaendringer og ekstremvær: </a:t>
            </a:r>
            <a:r>
              <a:rPr lang="nb-NO" dirty="0">
                <a:latin typeface="Aktiv Grotesk" panose="020B0504020202020204" pitchFamily="34" charset="0"/>
                <a:ea typeface="Aktiv Grotesk" panose="020B0504020202020204" pitchFamily="34" charset="0"/>
                <a:cs typeface="Aktiv Grotesk" panose="020B0504020202020204" pitchFamily="34" charset="0"/>
              </a:rPr>
              <a:t>Flom, tørke, eller andre naturkatastrofer kan ødelegge hjemmene til familier.</a:t>
            </a:r>
          </a:p>
          <a:p>
            <a:pPr marL="285750" indent="-285750" algn="l">
              <a:lnSpc>
                <a:spcPct val="150000"/>
              </a:lnSpc>
              <a:buFont typeface="Arial" panose="020B0604020202020204" pitchFamily="34" charset="0"/>
              <a:buChar char="•"/>
            </a:pPr>
            <a:r>
              <a:rPr lang="nb-NO" b="1" dirty="0">
                <a:latin typeface="Aktiv Grotesk" panose="020B0504020202020204" pitchFamily="34" charset="0"/>
                <a:ea typeface="Aktiv Grotesk" panose="020B0504020202020204" pitchFamily="34" charset="0"/>
                <a:cs typeface="Aktiv Grotesk" panose="020B0504020202020204" pitchFamily="34" charset="0"/>
              </a:rPr>
              <a:t>Vold og overgrep: </a:t>
            </a:r>
            <a:r>
              <a:rPr lang="nb-NO" dirty="0">
                <a:latin typeface="Aktiv Grotesk" panose="020B0504020202020204" pitchFamily="34" charset="0"/>
                <a:ea typeface="Aktiv Grotesk" panose="020B0504020202020204" pitchFamily="34" charset="0"/>
                <a:cs typeface="Aktiv Grotesk" panose="020B0504020202020204" pitchFamily="34" charset="0"/>
              </a:rPr>
              <a:t>Noen barn opplever at det ikke er trygt hjemme på grunn av vold.</a:t>
            </a:r>
          </a:p>
          <a:p>
            <a:pPr marL="285750" indent="-285750" algn="l">
              <a:lnSpc>
                <a:spcPct val="150000"/>
              </a:lnSpc>
              <a:buFont typeface="Arial" panose="020B0604020202020204" pitchFamily="34" charset="0"/>
              <a:buChar char="•"/>
            </a:pPr>
            <a:r>
              <a:rPr lang="nb-NO" b="1" dirty="0">
                <a:latin typeface="Aktiv Grotesk" panose="020B0504020202020204" pitchFamily="34" charset="0"/>
                <a:ea typeface="Aktiv Grotesk" panose="020B0504020202020204" pitchFamily="34" charset="0"/>
                <a:cs typeface="Aktiv Grotesk" panose="020B0504020202020204" pitchFamily="34" charset="0"/>
              </a:rPr>
              <a:t>Dårlig mental helse: </a:t>
            </a:r>
            <a:r>
              <a:rPr lang="nb-NO" dirty="0">
                <a:latin typeface="Aktiv Grotesk" panose="020B0504020202020204" pitchFamily="34" charset="0"/>
                <a:ea typeface="Aktiv Grotesk" panose="020B0504020202020204" pitchFamily="34" charset="0"/>
                <a:cs typeface="Aktiv Grotesk" panose="020B0504020202020204" pitchFamily="34" charset="0"/>
              </a:rPr>
              <a:t>Noen voksne klarer ikke å ta vare på barna sine fordi de er syke eller har det vanskelig psykisk.</a:t>
            </a:r>
          </a:p>
          <a:p>
            <a:pPr marL="285750" indent="-285750" algn="l">
              <a:lnSpc>
                <a:spcPct val="150000"/>
              </a:lnSpc>
              <a:buFont typeface="Arial" panose="020B0604020202020204" pitchFamily="34" charset="0"/>
              <a:buChar char="•"/>
            </a:pPr>
            <a:r>
              <a:rPr lang="nb-NO" b="1" dirty="0">
                <a:latin typeface="Aktiv Grotesk" panose="020B0504020202020204" pitchFamily="34" charset="0"/>
                <a:ea typeface="Aktiv Grotesk" panose="020B0504020202020204" pitchFamily="34" charset="0"/>
                <a:cs typeface="Aktiv Grotesk" panose="020B0504020202020204" pitchFamily="34" charset="0"/>
              </a:rPr>
              <a:t>Mangel på beskyttelse og hjelp: </a:t>
            </a:r>
            <a:r>
              <a:rPr lang="nb-NO" dirty="0">
                <a:latin typeface="Aktiv Grotesk" panose="020B0504020202020204" pitchFamily="34" charset="0"/>
                <a:ea typeface="Aktiv Grotesk" panose="020B0504020202020204" pitchFamily="34" charset="0"/>
                <a:cs typeface="Aktiv Grotesk" panose="020B0504020202020204" pitchFamily="34" charset="0"/>
              </a:rPr>
              <a:t>Noen steder finnes det ikke hjelp for familier som sliter, og da kan det bli vanskelig å holde familien sammen.</a:t>
            </a:r>
          </a:p>
        </p:txBody>
      </p:sp>
      <p:sp>
        <p:nvSpPr>
          <p:cNvPr id="3" name="TekstSylinder 2">
            <a:extLst>
              <a:ext uri="{FF2B5EF4-FFF2-40B4-BE49-F238E27FC236}">
                <a16:creationId xmlns:a16="http://schemas.microsoft.com/office/drawing/2014/main" id="{651AFC08-B55F-7DC0-9D65-C59CBEFEFFCD}"/>
              </a:ext>
            </a:extLst>
          </p:cNvPr>
          <p:cNvSpPr txBox="1"/>
          <p:nvPr/>
        </p:nvSpPr>
        <p:spPr>
          <a:xfrm>
            <a:off x="11931650" y="6604084"/>
            <a:ext cx="209550" cy="253916"/>
          </a:xfrm>
          <a:prstGeom prst="rect">
            <a:avLst/>
          </a:prstGeom>
          <a:noFill/>
        </p:spPr>
        <p:txBody>
          <a:bodyPr wrap="square" rtlCol="0">
            <a:spAutoFit/>
          </a:bodyPr>
          <a:lstStyle/>
          <a:p>
            <a:pPr algn="l"/>
            <a:r>
              <a:rPr lang="nb-NO" sz="1050">
                <a:latin typeface="Aktiv Grotesk" panose="020B0504020202020204" pitchFamily="34" charset="0"/>
                <a:ea typeface="Aktiv Grotesk" panose="020B0504020202020204" pitchFamily="34" charset="0"/>
                <a:cs typeface="Aktiv Grotesk" panose="020B0504020202020204" pitchFamily="34" charset="0"/>
              </a:rPr>
              <a:t>6</a:t>
            </a:r>
          </a:p>
        </p:txBody>
      </p:sp>
      <p:pic>
        <p:nvPicPr>
          <p:cNvPr id="19" name="Bilde 18" descr="Et bilde som inneholder grunn, utendørs, klær, person&#10;&#10;Automatisk generert beskrivelse">
            <a:extLst>
              <a:ext uri="{FF2B5EF4-FFF2-40B4-BE49-F238E27FC236}">
                <a16:creationId xmlns:a16="http://schemas.microsoft.com/office/drawing/2014/main" id="{498EEC1C-30A7-C489-5DC7-E9B2EA63848B}"/>
              </a:ext>
            </a:extLst>
          </p:cNvPr>
          <p:cNvPicPr>
            <a:picLocks noChangeAspect="1"/>
          </p:cNvPicPr>
          <p:nvPr/>
        </p:nvPicPr>
        <p:blipFill rotWithShape="1">
          <a:blip r:embed="rId3">
            <a:extLst>
              <a:ext uri="{28A0092B-C50C-407E-A947-70E740481C1C}">
                <a14:useLocalDpi xmlns:a14="http://schemas.microsoft.com/office/drawing/2010/main" val="0"/>
              </a:ext>
            </a:extLst>
          </a:blip>
          <a:srcRect l="32813" r="29110"/>
          <a:stretch/>
        </p:blipFill>
        <p:spPr>
          <a:xfrm>
            <a:off x="7089226" y="0"/>
            <a:ext cx="5092064" cy="6858000"/>
          </a:xfrm>
          <a:prstGeom prst="rect">
            <a:avLst/>
          </a:prstGeom>
        </p:spPr>
      </p:pic>
      <p:pic>
        <p:nvPicPr>
          <p:cNvPr id="20" name="Content Placeholder 14">
            <a:extLst>
              <a:ext uri="{FF2B5EF4-FFF2-40B4-BE49-F238E27FC236}">
                <a16:creationId xmlns:a16="http://schemas.microsoft.com/office/drawing/2014/main" id="{F51352E4-861F-6387-C8A9-5B3138676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
        <p:nvSpPr>
          <p:cNvPr id="23" name="TekstSylinder 22">
            <a:extLst>
              <a:ext uri="{FF2B5EF4-FFF2-40B4-BE49-F238E27FC236}">
                <a16:creationId xmlns:a16="http://schemas.microsoft.com/office/drawing/2014/main" id="{7BDFF8C9-1F33-DE31-0B3D-C8FFB8FE1649}"/>
              </a:ext>
            </a:extLst>
          </p:cNvPr>
          <p:cNvSpPr txBox="1"/>
          <p:nvPr/>
        </p:nvSpPr>
        <p:spPr>
          <a:xfrm rot="5400000">
            <a:off x="6247383" y="6074421"/>
            <a:ext cx="1960685" cy="276999"/>
          </a:xfrm>
          <a:prstGeom prst="rect">
            <a:avLst/>
          </a:prstGeom>
          <a:noFill/>
        </p:spPr>
        <p:txBody>
          <a:bodyPr wrap="square">
            <a:spAutoFit/>
          </a:bodyPr>
          <a:lstStyle/>
          <a:p>
            <a:r>
              <a:rPr lang="en-US" sz="1200" dirty="0">
                <a:solidFill>
                  <a:schemeClr val="bg1"/>
                </a:solidFill>
                <a:latin typeface="Aktiv Grotesk" panose="020B0504020202020204" pitchFamily="34" charset="0"/>
              </a:rPr>
              <a:t>© </a:t>
            </a:r>
            <a:r>
              <a:rPr lang="en-US" sz="1200" dirty="0" err="1">
                <a:solidFill>
                  <a:schemeClr val="bg1"/>
                </a:solidFill>
                <a:latin typeface="Aktiv Grotesk" panose="020B0504020202020204" pitchFamily="34" charset="0"/>
              </a:rPr>
              <a:t>Bjørn</a:t>
            </a:r>
            <a:r>
              <a:rPr lang="en-US" sz="1200" dirty="0">
                <a:solidFill>
                  <a:schemeClr val="bg1"/>
                </a:solidFill>
                <a:latin typeface="Aktiv Grotesk" panose="020B0504020202020204" pitchFamily="34" charset="0"/>
              </a:rPr>
              <a:t> Owe Holmberg</a:t>
            </a:r>
            <a:endParaRPr lang="en-US" sz="1200" dirty="0">
              <a:solidFill>
                <a:schemeClr val="bg1"/>
              </a:solidFill>
              <a:effectLst/>
              <a:latin typeface="Aktiv Grotesk" panose="020B0504020202020204" pitchFamily="34" charset="0"/>
            </a:endParaRPr>
          </a:p>
        </p:txBody>
      </p:sp>
    </p:spTree>
    <p:extLst>
      <p:ext uri="{BB962C8B-B14F-4D97-AF65-F5344CB8AC3E}">
        <p14:creationId xmlns:p14="http://schemas.microsoft.com/office/powerpoint/2010/main" val="53842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ssholder for bilde 20" descr="Et bilde som inneholder utendørs, klær, grunn, person&#10;&#10;Automatisk generert beskrivelse">
            <a:extLst>
              <a:ext uri="{FF2B5EF4-FFF2-40B4-BE49-F238E27FC236}">
                <a16:creationId xmlns:a16="http://schemas.microsoft.com/office/drawing/2014/main" id="{E8CF46ED-F30F-5804-64F4-1F3F81311AA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611" r="5611"/>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1140697"/>
          </a:xfrm>
          <a:prstGeom prst="rect">
            <a:avLst/>
          </a:prstGeom>
        </p:spPr>
        <p:txBody>
          <a:bodyPr wrap="square">
            <a:spAutoFit/>
          </a:bodyPr>
          <a:lstStyle/>
          <a:p>
            <a:pPr algn="l" rtl="0" fontAlgn="base">
              <a:lnSpc>
                <a:spcPct val="150000"/>
              </a:lnSpc>
            </a:pPr>
            <a:br>
              <a:rPr lang="nb-NO" sz="2400" b="0" i="0" dirty="0">
                <a:effectLst/>
              </a:rPr>
            </a:br>
            <a:r>
              <a:rPr lang="nb-NO" sz="2400" b="0" i="0" dirty="0">
                <a:effectLst/>
              </a:rPr>
              <a:t>  </a:t>
            </a:r>
            <a:endParaRPr lang="nb-NO" dirty="0"/>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dirty="0"/>
              <a:t>SOS-barnebyer hjelper barn i kriser</a:t>
            </a:r>
            <a:r>
              <a:rPr lang="nb-NO" sz="3600" b="1" dirty="0">
                <a:latin typeface="Aktiv Grotesk Medium" panose="020B0504020202020204" pitchFamily="34" charset="0"/>
              </a:rPr>
              <a:t>    </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23</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069305"/>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632005" y="1451056"/>
            <a:ext cx="1873167" cy="3170099"/>
          </a:xfrm>
          <a:prstGeom prst="rect">
            <a:avLst/>
          </a:prstGeom>
        </p:spPr>
        <p:txBody>
          <a:bodyPr wrap="square">
            <a:spAutoFit/>
          </a:bodyPr>
          <a:lstStyle/>
          <a:p>
            <a:r>
              <a:rPr lang="nb-NO" sz="2000" b="1" dirty="0">
                <a:solidFill>
                  <a:schemeClr val="bg2"/>
                </a:solidFill>
              </a:rPr>
              <a:t>SOS-barnebyer jobber for at barn skal være trygge, også i krig og konflikt. Vi gir rask hjelp og passer på at barn ikke blir overlatt til seg selv.</a:t>
            </a:r>
          </a:p>
        </p:txBody>
      </p:sp>
      <p:sp>
        <p:nvSpPr>
          <p:cNvPr id="4" name="TekstSylinder 3">
            <a:extLst>
              <a:ext uri="{FF2B5EF4-FFF2-40B4-BE49-F238E27FC236}">
                <a16:creationId xmlns:a16="http://schemas.microsoft.com/office/drawing/2014/main" id="{FF683AB3-3EFC-57A3-5D17-7EA7B0F4758C}"/>
              </a:ext>
            </a:extLst>
          </p:cNvPr>
          <p:cNvSpPr txBox="1"/>
          <p:nvPr/>
        </p:nvSpPr>
        <p:spPr>
          <a:xfrm>
            <a:off x="5107672" y="1007750"/>
            <a:ext cx="6779527" cy="5909310"/>
          </a:xfrm>
          <a:prstGeom prst="rect">
            <a:avLst/>
          </a:prstGeom>
          <a:noFill/>
        </p:spPr>
        <p:txBody>
          <a:bodyPr wrap="square">
            <a:spAutoFit/>
          </a:bodyPr>
          <a:lstStyle/>
          <a:p>
            <a:r>
              <a:rPr lang="nb-NO" b="1" dirty="0"/>
              <a:t>Beskytter barna: </a:t>
            </a:r>
            <a:r>
              <a:rPr lang="nb-NO" dirty="0"/>
              <a:t>Når det blir krig eller det skjer en </a:t>
            </a:r>
            <a:r>
              <a:rPr lang="nb-NO" dirty="0" err="1"/>
              <a:t>naturkatastroefe</a:t>
            </a:r>
            <a:r>
              <a:rPr lang="nb-NO" dirty="0"/>
              <a:t>, er SOS-barnebyers viktigste jobb å passe på barna og gjøre dem trygge.</a:t>
            </a:r>
          </a:p>
          <a:p>
            <a:endParaRPr lang="nb-NO" dirty="0"/>
          </a:p>
          <a:p>
            <a:r>
              <a:rPr lang="nb-NO" b="1" dirty="0"/>
              <a:t>Gir rask hjelp: </a:t>
            </a:r>
            <a:r>
              <a:rPr lang="nb-NO" dirty="0"/>
              <a:t>De gir mat, vann og andre ting som barna trenger for å overleve.</a:t>
            </a:r>
          </a:p>
          <a:p>
            <a:endParaRPr lang="nb-NO" dirty="0"/>
          </a:p>
          <a:p>
            <a:r>
              <a:rPr lang="nb-NO" b="1" dirty="0"/>
              <a:t>Hjelper familier: </a:t>
            </a:r>
            <a:r>
              <a:rPr lang="nb-NO" dirty="0"/>
              <a:t>SOS-barnebyer hjelper familier som har det vanskelig slik at de ikke skal bryte sammen. Det gjør at barna kan bo trygt hos sine egne foreldre.</a:t>
            </a:r>
          </a:p>
          <a:p>
            <a:endParaRPr lang="nb-NO" dirty="0"/>
          </a:p>
          <a:p>
            <a:r>
              <a:rPr lang="nb-NO" b="1" dirty="0"/>
              <a:t>Tar vare på barn som er alene: </a:t>
            </a:r>
            <a:r>
              <a:rPr lang="nb-NO" dirty="0"/>
              <a:t>Noen barn har kommet bort fra familien sin eller har mistet foreldrene sine. SOS-barnebyer passer på dem, gir dem et trygt sted å være, og hjelper dem med det de trenger.</a:t>
            </a:r>
          </a:p>
          <a:p>
            <a:endParaRPr lang="nb-NO" dirty="0"/>
          </a:p>
          <a:p>
            <a:r>
              <a:rPr lang="nb-NO" b="1" dirty="0"/>
              <a:t>Trygghetssoner: </a:t>
            </a:r>
            <a:r>
              <a:rPr lang="nb-NO" dirty="0"/>
              <a:t>De lager spesielle steder hvor barna kan føle seg trygge, leke med andre og også få undervisning, selv om det er krig rundt dem.</a:t>
            </a:r>
          </a:p>
          <a:p>
            <a:endParaRPr lang="nb-NO" dirty="0"/>
          </a:p>
          <a:p>
            <a:r>
              <a:rPr lang="nb-NO" b="1" dirty="0"/>
              <a:t>Gir psykososial hjelp: </a:t>
            </a:r>
            <a:r>
              <a:rPr lang="nb-NO" dirty="0"/>
              <a:t>Mange barn kan bli redde eller triste når det de opplever vonde ting. SOS-barnebyer hjelper barna med å snakke om følelsene sine og gir dem støtte så de kan føle seg bedre.</a:t>
            </a:r>
          </a:p>
        </p:txBody>
      </p:sp>
      <p:pic>
        <p:nvPicPr>
          <p:cNvPr id="5" name="Content Placeholder 14">
            <a:extLst>
              <a:ext uri="{FF2B5EF4-FFF2-40B4-BE49-F238E27FC236}">
                <a16:creationId xmlns:a16="http://schemas.microsoft.com/office/drawing/2014/main" id="{C39C5371-B8CA-7D8F-F49C-AD840AEEB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12" y="6347949"/>
            <a:ext cx="1995854" cy="510051"/>
          </a:xfrm>
          <a:prstGeom prst="rect">
            <a:avLst/>
          </a:prstGeom>
        </p:spPr>
      </p:pic>
    </p:spTree>
    <p:extLst>
      <p:ext uri="{BB962C8B-B14F-4D97-AF65-F5344CB8AC3E}">
        <p14:creationId xmlns:p14="http://schemas.microsoft.com/office/powerpoint/2010/main" val="278822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AE4F896-A1BE-2B4F-59FE-9C8D830BD384}"/>
              </a:ext>
            </a:extLst>
          </p:cNvPr>
          <p:cNvSpPr txBox="1"/>
          <p:nvPr/>
        </p:nvSpPr>
        <p:spPr>
          <a:xfrm>
            <a:off x="8003457" y="953730"/>
            <a:ext cx="4060723" cy="3539430"/>
          </a:xfrm>
          <a:prstGeom prst="rect">
            <a:avLst/>
          </a:prstGeom>
          <a:noFill/>
        </p:spPr>
        <p:txBody>
          <a:bodyPr wrap="square">
            <a:spAutoFit/>
          </a:bodyPr>
          <a:lstStyle/>
          <a:p>
            <a:pPr algn="l"/>
            <a:r>
              <a:rPr lang="nb-NO" sz="2800" b="1" i="0" dirty="0">
                <a:solidFill>
                  <a:srgbClr val="00496A"/>
                </a:solidFill>
                <a:effectLst/>
                <a:latin typeface="ProximaNova-Bold"/>
              </a:rPr>
              <a:t>Gaza er det farligste stedet i verden for barna akkurat nå. Vi er blant de få internasjonale organisasjonene som faktisk er på bakken i Gaza og kan utgjøre en forskjell for barna.</a:t>
            </a:r>
          </a:p>
        </p:txBody>
      </p:sp>
      <p:pic>
        <p:nvPicPr>
          <p:cNvPr id="1026" name="Picture 2" descr="Liten gutt med mørkt, kort hår, gra genser, svart joggebukse går barbeint i ei gate med knuste betongbiter. Bildet av ham er tatt bakfra. Foto: Belal Khaled">
            <a:extLst>
              <a:ext uri="{FF2B5EF4-FFF2-40B4-BE49-F238E27FC236}">
                <a16:creationId xmlns:a16="http://schemas.microsoft.com/office/drawing/2014/main" id="{9A64BDFE-06EE-08FF-5307-9CEFFC068E54}"/>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1733" r="117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14">
            <a:extLst>
              <a:ext uri="{FF2B5EF4-FFF2-40B4-BE49-F238E27FC236}">
                <a16:creationId xmlns:a16="http://schemas.microsoft.com/office/drawing/2014/main" id="{AAF31A18-F07B-82F4-1216-FDF0533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146" y="6268818"/>
            <a:ext cx="1995854" cy="510051"/>
          </a:xfrm>
          <a:prstGeom prst="rect">
            <a:avLst/>
          </a:prstGeom>
        </p:spPr>
      </p:pic>
    </p:spTree>
    <p:extLst>
      <p:ext uri="{BB962C8B-B14F-4D97-AF65-F5344CB8AC3E}">
        <p14:creationId xmlns:p14="http://schemas.microsoft.com/office/powerpoint/2010/main" val="274755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 gutt med hettegenser holder armen rundt en liten gutt med blå joggedress, rundt dem er det vanndammer og gjørmete. Illustrasjonsfoto: SOS-barnebyer">
            <a:extLst>
              <a:ext uri="{FF2B5EF4-FFF2-40B4-BE49-F238E27FC236}">
                <a16:creationId xmlns:a16="http://schemas.microsoft.com/office/drawing/2014/main" id="{1D8ADD50-E7B9-9A66-2EAD-910969B7B7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25" r="28358"/>
          <a:stretch/>
        </p:blipFill>
        <p:spPr bwMode="auto">
          <a:xfrm>
            <a:off x="0" y="10"/>
            <a:ext cx="5574324" cy="6857990"/>
          </a:xfrm>
          <a:prstGeom prst="rect">
            <a:avLst/>
          </a:prstGeom>
          <a:solidFill>
            <a:srgbClr val="FFFFFF"/>
          </a:solidFill>
        </p:spPr>
      </p:pic>
      <p:sp>
        <p:nvSpPr>
          <p:cNvPr id="2" name="Plassholder for tekst 1">
            <a:extLst>
              <a:ext uri="{FF2B5EF4-FFF2-40B4-BE49-F238E27FC236}">
                <a16:creationId xmlns:a16="http://schemas.microsoft.com/office/drawing/2014/main" id="{59593DCE-348A-74EE-522B-51E498E7F92E}"/>
              </a:ext>
            </a:extLst>
          </p:cNvPr>
          <p:cNvSpPr>
            <a:spLocks noGrp="1"/>
          </p:cNvSpPr>
          <p:nvPr>
            <p:ph type="body" sz="quarter" idx="11"/>
          </p:nvPr>
        </p:nvSpPr>
        <p:spPr>
          <a:xfrm>
            <a:off x="6096001" y="1450732"/>
            <a:ext cx="5676899" cy="4489612"/>
          </a:xfrm>
        </p:spPr>
        <p:txBody>
          <a:bodyPr>
            <a:normAutofit fontScale="92500" lnSpcReduction="20000"/>
          </a:bodyPr>
          <a:lstStyle/>
          <a:p>
            <a:r>
              <a:rPr lang="nb-NO" sz="2400" b="0" i="0" dirty="0">
                <a:effectLst/>
              </a:rPr>
              <a:t>Mer enn 25 000 barn har mistet en eller begge foreldrene sine i krigen. Mange av disse barna bor nå hos andre i familien, men noen er helt alene uten noen som kan passe på dem.</a:t>
            </a:r>
          </a:p>
          <a:p>
            <a:endParaRPr lang="nb-NO" sz="2400" b="0" i="0" dirty="0">
              <a:effectLst/>
            </a:endParaRPr>
          </a:p>
          <a:p>
            <a:r>
              <a:rPr lang="nb-NO" sz="2400" b="1" i="0" dirty="0">
                <a:effectLst/>
              </a:rPr>
              <a:t>SOS-barnebyer er der for barna</a:t>
            </a:r>
          </a:p>
          <a:p>
            <a:pPr marL="342900" indent="-342900">
              <a:buFont typeface="Arial" panose="020B0604020202020204" pitchFamily="34" charset="0"/>
              <a:buChar char="•"/>
            </a:pPr>
            <a:r>
              <a:rPr lang="nb-NO" sz="2400" b="0" i="0" dirty="0">
                <a:effectLst/>
              </a:rPr>
              <a:t>Barna trenger støtte og hjelp nå og i tiden framover.</a:t>
            </a:r>
          </a:p>
          <a:p>
            <a:pPr marL="342900" indent="-342900">
              <a:buFont typeface="Arial" panose="020B0604020202020204" pitchFamily="34" charset="0"/>
              <a:buChar char="•"/>
            </a:pPr>
            <a:r>
              <a:rPr lang="nb-NO" sz="2400" b="0" i="0" dirty="0">
                <a:effectLst/>
              </a:rPr>
              <a:t>SOS-barnebyer har vært der før krigen, er der nå, og vil være der etter krigen.</a:t>
            </a:r>
          </a:p>
          <a:p>
            <a:pPr marL="342900" indent="-342900">
              <a:buFont typeface="Arial" panose="020B0604020202020204" pitchFamily="34" charset="0"/>
              <a:buChar char="•"/>
            </a:pPr>
            <a:r>
              <a:rPr lang="nb-NO" sz="2400" b="0" i="0" dirty="0">
                <a:effectLst/>
              </a:rPr>
              <a:t>SOS-barnebyer hjelper barna med omsorg, støtte og beskyttelse, uansett hvor lenge det trengs.</a:t>
            </a:r>
            <a:endParaRPr lang="nb-NO" dirty="0"/>
          </a:p>
        </p:txBody>
      </p:sp>
      <p:sp>
        <p:nvSpPr>
          <p:cNvPr id="3" name="Tittel 2">
            <a:extLst>
              <a:ext uri="{FF2B5EF4-FFF2-40B4-BE49-F238E27FC236}">
                <a16:creationId xmlns:a16="http://schemas.microsoft.com/office/drawing/2014/main" id="{637369BB-7B58-7FA7-9323-0F29D0ED6893}"/>
              </a:ext>
            </a:extLst>
          </p:cNvPr>
          <p:cNvSpPr txBox="1">
            <a:spLocks/>
          </p:cNvSpPr>
          <p:nvPr/>
        </p:nvSpPr>
        <p:spPr>
          <a:xfrm>
            <a:off x="6096000" y="254874"/>
            <a:ext cx="2379121"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b-NO" dirty="0">
                <a:solidFill>
                  <a:srgbClr val="00496A"/>
                </a:solidFill>
                <a:latin typeface="ProximaNova-Bold"/>
              </a:rPr>
            </a:br>
            <a:r>
              <a:rPr lang="nb-NO" dirty="0">
                <a:solidFill>
                  <a:srgbClr val="00496A"/>
                </a:solidFill>
                <a:latin typeface="ProximaNova-Bold"/>
              </a:rPr>
              <a:t>Gaza</a:t>
            </a:r>
            <a:br>
              <a:rPr lang="nb-NO" dirty="0">
                <a:solidFill>
                  <a:srgbClr val="00496A"/>
                </a:solidFill>
                <a:latin typeface="ProximaNova-Bold"/>
              </a:rPr>
            </a:br>
            <a:endParaRPr lang="nb-NO" dirty="0"/>
          </a:p>
        </p:txBody>
      </p:sp>
      <p:pic>
        <p:nvPicPr>
          <p:cNvPr id="4" name="Content Placeholder 14">
            <a:extLst>
              <a:ext uri="{FF2B5EF4-FFF2-40B4-BE49-F238E27FC236}">
                <a16:creationId xmlns:a16="http://schemas.microsoft.com/office/drawing/2014/main" id="{FE36AC8C-3158-145F-AA48-124FAD0A5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
        <p:nvSpPr>
          <p:cNvPr id="5" name="TekstSylinder 4">
            <a:extLst>
              <a:ext uri="{FF2B5EF4-FFF2-40B4-BE49-F238E27FC236}">
                <a16:creationId xmlns:a16="http://schemas.microsoft.com/office/drawing/2014/main" id="{BDC19E6C-FF04-C93C-A88E-793F77BFCD59}"/>
              </a:ext>
            </a:extLst>
          </p:cNvPr>
          <p:cNvSpPr txBox="1"/>
          <p:nvPr/>
        </p:nvSpPr>
        <p:spPr>
          <a:xfrm rot="5400000">
            <a:off x="4455482" y="6109591"/>
            <a:ext cx="1960685" cy="276999"/>
          </a:xfrm>
          <a:prstGeom prst="rect">
            <a:avLst/>
          </a:prstGeom>
          <a:noFill/>
        </p:spPr>
        <p:txBody>
          <a:bodyPr wrap="square">
            <a:spAutoFit/>
          </a:bodyPr>
          <a:lstStyle/>
          <a:p>
            <a:r>
              <a:rPr lang="en-US" sz="1200" dirty="0">
                <a:solidFill>
                  <a:schemeClr val="bg1"/>
                </a:solidFill>
                <a:latin typeface="Aktiv Grotesk" panose="020B0504020202020204" pitchFamily="34" charset="0"/>
              </a:rPr>
              <a:t>© SOS-barnebyer</a:t>
            </a:r>
            <a:endParaRPr lang="en-US" sz="1200" dirty="0">
              <a:solidFill>
                <a:schemeClr val="bg1"/>
              </a:solidFill>
              <a:effectLst/>
              <a:latin typeface="Aktiv Grotesk" panose="020B0504020202020204" pitchFamily="34" charset="0"/>
            </a:endParaRPr>
          </a:p>
        </p:txBody>
      </p:sp>
    </p:spTree>
    <p:extLst>
      <p:ext uri="{BB962C8B-B14F-4D97-AF65-F5344CB8AC3E}">
        <p14:creationId xmlns:p14="http://schemas.microsoft.com/office/powerpoint/2010/main" val="268506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58000F4-EF31-7E93-6968-DD2D781DC416}"/>
              </a:ext>
            </a:extLst>
          </p:cNvPr>
          <p:cNvSpPr>
            <a:spLocks noGrp="1"/>
          </p:cNvSpPr>
          <p:nvPr>
            <p:ph type="title"/>
          </p:nvPr>
        </p:nvSpPr>
        <p:spPr/>
        <p:txBody>
          <a:bodyPr>
            <a:normAutofit fontScale="90000"/>
          </a:bodyPr>
          <a:lstStyle/>
          <a:p>
            <a:br>
              <a:rPr lang="nb-NO" b="0" i="0" dirty="0">
                <a:solidFill>
                  <a:srgbClr val="00496A"/>
                </a:solidFill>
                <a:effectLst/>
                <a:latin typeface="ProximaNova-Bold"/>
              </a:rPr>
            </a:br>
            <a:r>
              <a:rPr lang="nb-NO" b="0" i="0" dirty="0">
                <a:solidFill>
                  <a:srgbClr val="00496A"/>
                </a:solidFill>
                <a:effectLst/>
                <a:latin typeface="ProximaNova-Bold"/>
              </a:rPr>
              <a:t>Dette gjør SOS-barnebyer i Palestina</a:t>
            </a:r>
            <a:br>
              <a:rPr lang="nb-NO" b="0" i="0" dirty="0">
                <a:solidFill>
                  <a:srgbClr val="00496A"/>
                </a:solidFill>
                <a:effectLst/>
                <a:latin typeface="ProximaNova-Bold"/>
              </a:rPr>
            </a:br>
            <a:endParaRPr lang="nb-NO" dirty="0"/>
          </a:p>
        </p:txBody>
      </p:sp>
      <p:sp>
        <p:nvSpPr>
          <p:cNvPr id="5" name="TekstSylinder 4">
            <a:extLst>
              <a:ext uri="{FF2B5EF4-FFF2-40B4-BE49-F238E27FC236}">
                <a16:creationId xmlns:a16="http://schemas.microsoft.com/office/drawing/2014/main" id="{B44CAB3D-F8F5-49B1-B7FB-66210ABAF693}"/>
              </a:ext>
            </a:extLst>
          </p:cNvPr>
          <p:cNvSpPr txBox="1"/>
          <p:nvPr/>
        </p:nvSpPr>
        <p:spPr>
          <a:xfrm>
            <a:off x="255639" y="2084719"/>
            <a:ext cx="6744929" cy="4154984"/>
          </a:xfrm>
          <a:prstGeom prst="rect">
            <a:avLst/>
          </a:prstGeom>
          <a:noFill/>
        </p:spPr>
        <p:txBody>
          <a:bodyPr wrap="square">
            <a:spAutoFit/>
          </a:bodyPr>
          <a:lstStyle/>
          <a:p>
            <a:r>
              <a:rPr lang="nb-NO" sz="2400" dirty="0">
                <a:solidFill>
                  <a:srgbClr val="001721"/>
                </a:solidFill>
                <a:effectLst/>
                <a:latin typeface="ProximaNova-Regular"/>
              </a:rPr>
              <a:t>Når det er krig, er det mange barn som blir alene og redde. SOS-barnebyer passer på barna og gir dem det de trenger.</a:t>
            </a:r>
          </a:p>
          <a:p>
            <a:pPr marL="342900" indent="-342900">
              <a:buFont typeface="Arial" panose="020B0604020202020204" pitchFamily="34" charset="0"/>
              <a:buChar char="•"/>
            </a:pPr>
            <a:endParaRPr lang="nb-NO" sz="2400" dirty="0">
              <a:solidFill>
                <a:srgbClr val="001721"/>
              </a:solidFill>
              <a:effectLst/>
              <a:latin typeface="ProximaNova-Regular"/>
            </a:endParaRPr>
          </a:p>
          <a:p>
            <a:pPr marL="342900" indent="-342900">
              <a:buFont typeface="Arial" panose="020B0604020202020204" pitchFamily="34" charset="0"/>
              <a:buChar char="•"/>
            </a:pPr>
            <a:r>
              <a:rPr lang="nb-NO" sz="2400" b="1" dirty="0">
                <a:solidFill>
                  <a:srgbClr val="001721"/>
                </a:solidFill>
                <a:effectLst/>
                <a:latin typeface="ProximaNova-Regular"/>
              </a:rPr>
              <a:t>Beskytter barna: </a:t>
            </a:r>
            <a:r>
              <a:rPr lang="nb-NO" sz="2400" dirty="0">
                <a:solidFill>
                  <a:srgbClr val="001721"/>
                </a:solidFill>
                <a:effectLst/>
                <a:latin typeface="ProximaNova-Regular"/>
              </a:rPr>
              <a:t>SOS-barnebyer gir barna et trygt sted å være når de ikke har noen andre.</a:t>
            </a:r>
          </a:p>
          <a:p>
            <a:pPr marL="342900" indent="-342900">
              <a:buFont typeface="Arial" panose="020B0604020202020204" pitchFamily="34" charset="0"/>
              <a:buChar char="•"/>
            </a:pPr>
            <a:r>
              <a:rPr lang="nb-NO" sz="2400" b="1" dirty="0">
                <a:solidFill>
                  <a:srgbClr val="001721"/>
                </a:solidFill>
                <a:effectLst/>
                <a:latin typeface="ProximaNova-Regular"/>
              </a:rPr>
              <a:t>Hjelper barna med vonde følelser: </a:t>
            </a:r>
            <a:r>
              <a:rPr lang="nb-NO" sz="2400" dirty="0">
                <a:solidFill>
                  <a:srgbClr val="001721"/>
                </a:solidFill>
                <a:effectLst/>
                <a:latin typeface="ProximaNova-Regular"/>
              </a:rPr>
              <a:t>Barna får snakke med noen som kan hjelpe dem med å føle seg bedre etter det de har opplevd.</a:t>
            </a:r>
          </a:p>
          <a:p>
            <a:pPr marL="342900" indent="-342900">
              <a:buFont typeface="Arial" panose="020B0604020202020204" pitchFamily="34" charset="0"/>
              <a:buChar char="•"/>
            </a:pPr>
            <a:r>
              <a:rPr lang="nb-NO" sz="2400" b="1" dirty="0">
                <a:solidFill>
                  <a:srgbClr val="001721"/>
                </a:solidFill>
                <a:effectLst/>
                <a:latin typeface="ProximaNova-Regular"/>
              </a:rPr>
              <a:t>Gir mat: </a:t>
            </a:r>
            <a:r>
              <a:rPr lang="nb-NO" sz="2400" dirty="0">
                <a:solidFill>
                  <a:srgbClr val="001721"/>
                </a:solidFill>
                <a:effectLst/>
                <a:latin typeface="ProximaNova-Regular"/>
              </a:rPr>
              <a:t>SOS-barnebyer hjelper familier med å få mat og andre viktige ting. </a:t>
            </a:r>
          </a:p>
        </p:txBody>
      </p:sp>
      <p:pic>
        <p:nvPicPr>
          <p:cNvPr id="6" name="Plassholder for bilde 5" descr="Et bilde som inneholder person, klær, Menneskeansikt, smårolling&#10;&#10;Automatisk generert beskrivelse">
            <a:extLst>
              <a:ext uri="{FF2B5EF4-FFF2-40B4-BE49-F238E27FC236}">
                <a16:creationId xmlns:a16="http://schemas.microsoft.com/office/drawing/2014/main" id="{5943908D-77CC-F9EF-A542-8AB92AF5D4A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86" r="1386"/>
          <a:stretch>
            <a:fillRect/>
          </a:stretch>
        </p:blipFill>
        <p:spPr/>
      </p:pic>
      <p:pic>
        <p:nvPicPr>
          <p:cNvPr id="7" name="Content Placeholder 14">
            <a:extLst>
              <a:ext uri="{FF2B5EF4-FFF2-40B4-BE49-F238E27FC236}">
                <a16:creationId xmlns:a16="http://schemas.microsoft.com/office/drawing/2014/main" id="{36AEBBE4-0EBE-2C82-84E6-FAFECB1CE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
        <p:nvSpPr>
          <p:cNvPr id="8" name="TekstSylinder 7">
            <a:extLst>
              <a:ext uri="{FF2B5EF4-FFF2-40B4-BE49-F238E27FC236}">
                <a16:creationId xmlns:a16="http://schemas.microsoft.com/office/drawing/2014/main" id="{6603AA25-05B4-BF92-3DD4-77A59A29E9E7}"/>
              </a:ext>
            </a:extLst>
          </p:cNvPr>
          <p:cNvSpPr txBox="1"/>
          <p:nvPr/>
        </p:nvSpPr>
        <p:spPr>
          <a:xfrm rot="5400000">
            <a:off x="11073158" y="5907368"/>
            <a:ext cx="1960685" cy="276999"/>
          </a:xfrm>
          <a:prstGeom prst="rect">
            <a:avLst/>
          </a:prstGeom>
          <a:noFill/>
        </p:spPr>
        <p:txBody>
          <a:bodyPr wrap="square">
            <a:spAutoFit/>
          </a:bodyPr>
          <a:lstStyle/>
          <a:p>
            <a:r>
              <a:rPr lang="en-US" sz="1200" dirty="0">
                <a:solidFill>
                  <a:schemeClr val="bg1"/>
                </a:solidFill>
                <a:latin typeface="Aktiv Grotesk" panose="020B0504020202020204" pitchFamily="34" charset="0"/>
              </a:rPr>
              <a:t>© SOS-barnebyer</a:t>
            </a:r>
            <a:endParaRPr lang="en-US" sz="1200" dirty="0">
              <a:solidFill>
                <a:schemeClr val="bg1"/>
              </a:solidFill>
              <a:effectLst/>
              <a:latin typeface="Aktiv Grotesk" panose="020B0504020202020204" pitchFamily="34" charset="0"/>
            </a:endParaRPr>
          </a:p>
        </p:txBody>
      </p:sp>
    </p:spTree>
    <p:extLst>
      <p:ext uri="{BB962C8B-B14F-4D97-AF65-F5344CB8AC3E}">
        <p14:creationId xmlns:p14="http://schemas.microsoft.com/office/powerpoint/2010/main" val="252700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3C410C1-D182-A132-C8C1-E230CB5EA41A}"/>
              </a:ext>
            </a:extLst>
          </p:cNvPr>
          <p:cNvSpPr>
            <a:spLocks noGrp="1"/>
          </p:cNvSpPr>
          <p:nvPr>
            <p:ph type="body" sz="quarter" idx="11"/>
          </p:nvPr>
        </p:nvSpPr>
        <p:spPr/>
        <p:txBody>
          <a:bodyPr/>
          <a:lstStyle/>
          <a:p>
            <a:r>
              <a:rPr lang="nb-NO" sz="2400" b="0" i="0" dirty="0">
                <a:solidFill>
                  <a:srgbClr val="001721"/>
                </a:solidFill>
                <a:effectLst/>
                <a:latin typeface="ProximaNova-Regular"/>
              </a:rPr>
              <a:t>SOS-barnebyer i Palestina samarbeider med UNICEF for å finne barn som er alene, og med Røde Kors for å spore eventuelle slektninger til barna. Dette er en stor utfordring, særlig med de minste, når de mangler opplysninger om navn og bakgrunnen til barna. </a:t>
            </a:r>
          </a:p>
          <a:p>
            <a:endParaRPr lang="nb-NO" dirty="0"/>
          </a:p>
        </p:txBody>
      </p:sp>
      <p:pic>
        <p:nvPicPr>
          <p:cNvPr id="4" name="Picture 2" descr="En gutt i blå genser og bukse, sitter i ruinene i Gaza, Palestina. Foto: Hosny Salah">
            <a:extLst>
              <a:ext uri="{FF2B5EF4-FFF2-40B4-BE49-F238E27FC236}">
                <a16:creationId xmlns:a16="http://schemas.microsoft.com/office/drawing/2014/main" id="{542E6841-3856-7719-B5AC-FF8D46859E96}"/>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9284" r="9284"/>
          <a:stretch>
            <a:fillRect/>
          </a:stretch>
        </p:blipFill>
        <p:spPr bwMode="auto">
          <a:xfrm>
            <a:off x="0" y="0"/>
            <a:ext cx="78184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14">
            <a:extLst>
              <a:ext uri="{FF2B5EF4-FFF2-40B4-BE49-F238E27FC236}">
                <a16:creationId xmlns:a16="http://schemas.microsoft.com/office/drawing/2014/main" id="{896B55BF-AC27-81D0-2FCB-05F18AA0C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
        <p:nvSpPr>
          <p:cNvPr id="7" name="TekstSylinder 6">
            <a:extLst>
              <a:ext uri="{FF2B5EF4-FFF2-40B4-BE49-F238E27FC236}">
                <a16:creationId xmlns:a16="http://schemas.microsoft.com/office/drawing/2014/main" id="{933430FA-3DF7-3669-A2FF-E93A3B7766A3}"/>
              </a:ext>
            </a:extLst>
          </p:cNvPr>
          <p:cNvSpPr txBox="1"/>
          <p:nvPr/>
        </p:nvSpPr>
        <p:spPr>
          <a:xfrm rot="5400000">
            <a:off x="6951714" y="5855608"/>
            <a:ext cx="1253002" cy="276999"/>
          </a:xfrm>
          <a:prstGeom prst="rect">
            <a:avLst/>
          </a:prstGeom>
          <a:noFill/>
        </p:spPr>
        <p:txBody>
          <a:bodyPr wrap="square">
            <a:spAutoFit/>
          </a:bodyPr>
          <a:lstStyle/>
          <a:p>
            <a:r>
              <a:rPr lang="en-US" sz="1200" dirty="0">
                <a:solidFill>
                  <a:schemeClr val="bg1"/>
                </a:solidFill>
                <a:latin typeface="Aktiv Grotesk" panose="020B0504020202020204" pitchFamily="34" charset="0"/>
              </a:rPr>
              <a:t>© Salah Hosny</a:t>
            </a:r>
            <a:endParaRPr lang="en-US" sz="1200" dirty="0">
              <a:solidFill>
                <a:schemeClr val="bg1"/>
              </a:solidFill>
              <a:effectLst/>
              <a:latin typeface="Aktiv Grotesk" panose="020B0504020202020204" pitchFamily="34" charset="0"/>
            </a:endParaRPr>
          </a:p>
        </p:txBody>
      </p:sp>
    </p:spTree>
    <p:extLst>
      <p:ext uri="{BB962C8B-B14F-4D97-AF65-F5344CB8AC3E}">
        <p14:creationId xmlns:p14="http://schemas.microsoft.com/office/powerpoint/2010/main" val="387034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ilde av et nedbombet sted i Gaza. Bamser og barneleker i ruinene. Foto: Hosny Salah">
            <a:extLst>
              <a:ext uri="{FF2B5EF4-FFF2-40B4-BE49-F238E27FC236}">
                <a16:creationId xmlns:a16="http://schemas.microsoft.com/office/drawing/2014/main" id="{C7A1F7A6-9F10-9956-0B53-F8D3013A3004}"/>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4213" r="142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A94551F3-BAF6-0257-B5CB-451622D739E9}"/>
              </a:ext>
            </a:extLst>
          </p:cNvPr>
          <p:cNvSpPr txBox="1"/>
          <p:nvPr/>
        </p:nvSpPr>
        <p:spPr>
          <a:xfrm>
            <a:off x="7727777" y="841471"/>
            <a:ext cx="3028335" cy="5447645"/>
          </a:xfrm>
          <a:prstGeom prst="rect">
            <a:avLst/>
          </a:prstGeom>
          <a:noFill/>
        </p:spPr>
        <p:txBody>
          <a:bodyPr wrap="square">
            <a:spAutoFit/>
          </a:bodyPr>
          <a:lstStyle/>
          <a:p>
            <a:r>
              <a:rPr lang="nb-NO" sz="2400" dirty="0">
                <a:solidFill>
                  <a:srgbClr val="00496A"/>
                </a:solidFill>
                <a:latin typeface="ProximaNova-Bold"/>
              </a:rPr>
              <a:t>- </a:t>
            </a:r>
            <a:r>
              <a:rPr lang="nb-NO" sz="2400" b="0" i="0" dirty="0">
                <a:solidFill>
                  <a:srgbClr val="00496A"/>
                </a:solidFill>
                <a:effectLst/>
                <a:latin typeface="ProximaNova-Bold"/>
              </a:rPr>
              <a:t>Det betyr mye å vite at dere jobber for å hjelpe oss – det gir oss håp når vi er ferd med å miste vårt eget. Barna her vil ha livet sitt tilbake, de vil gå på skolen, være ute, leke med venner. Slik som det er nå, må vi minne dem på å puste. </a:t>
            </a:r>
            <a:r>
              <a:rPr lang="nb-NO" sz="2400" b="0" i="0" dirty="0" err="1">
                <a:solidFill>
                  <a:srgbClr val="00496A"/>
                </a:solidFill>
                <a:effectLst/>
                <a:latin typeface="ProximaNova-Bold"/>
              </a:rPr>
              <a:t>Ghada</a:t>
            </a:r>
            <a:r>
              <a:rPr lang="nb-NO" sz="2400" b="0" i="0" dirty="0">
                <a:solidFill>
                  <a:srgbClr val="00496A"/>
                </a:solidFill>
                <a:effectLst/>
                <a:latin typeface="ProximaNova-Bold"/>
              </a:rPr>
              <a:t> </a:t>
            </a:r>
            <a:r>
              <a:rPr lang="nb-NO" sz="2400" b="0" i="0" dirty="0" err="1">
                <a:solidFill>
                  <a:srgbClr val="00496A"/>
                </a:solidFill>
                <a:effectLst/>
                <a:latin typeface="ProximaNova-Bold"/>
              </a:rPr>
              <a:t>Hirzalla</a:t>
            </a:r>
            <a:r>
              <a:rPr lang="nb-NO" sz="2400" dirty="0">
                <a:solidFill>
                  <a:srgbClr val="00496A"/>
                </a:solidFill>
                <a:latin typeface="ProximaNova-Bold"/>
              </a:rPr>
              <a:t>, er leder for </a:t>
            </a:r>
            <a:r>
              <a:rPr lang="nb-NO" sz="2400" b="0" i="0" dirty="0">
                <a:solidFill>
                  <a:srgbClr val="00496A"/>
                </a:solidFill>
                <a:effectLst/>
                <a:latin typeface="ProximaNova-Bold"/>
              </a:rPr>
              <a:t>SOS-barnebyer i Palestina.  </a:t>
            </a:r>
          </a:p>
        </p:txBody>
      </p:sp>
      <p:pic>
        <p:nvPicPr>
          <p:cNvPr id="2" name="Content Placeholder 14">
            <a:extLst>
              <a:ext uri="{FF2B5EF4-FFF2-40B4-BE49-F238E27FC236}">
                <a16:creationId xmlns:a16="http://schemas.microsoft.com/office/drawing/2014/main" id="{1DFF9466-56B4-23E0-4D7E-587C5918F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146" y="6347949"/>
            <a:ext cx="1995854" cy="510051"/>
          </a:xfrm>
          <a:prstGeom prst="rect">
            <a:avLst/>
          </a:prstGeom>
        </p:spPr>
      </p:pic>
      <p:sp>
        <p:nvSpPr>
          <p:cNvPr id="3" name="TekstSylinder 2">
            <a:extLst>
              <a:ext uri="{FF2B5EF4-FFF2-40B4-BE49-F238E27FC236}">
                <a16:creationId xmlns:a16="http://schemas.microsoft.com/office/drawing/2014/main" id="{DEF0FAAF-EDF0-0E35-3C98-1CFA17E11E59}"/>
              </a:ext>
            </a:extLst>
          </p:cNvPr>
          <p:cNvSpPr txBox="1"/>
          <p:nvPr/>
        </p:nvSpPr>
        <p:spPr>
          <a:xfrm rot="5400000">
            <a:off x="6529684" y="6209450"/>
            <a:ext cx="1253002" cy="276999"/>
          </a:xfrm>
          <a:prstGeom prst="rect">
            <a:avLst/>
          </a:prstGeom>
          <a:noFill/>
        </p:spPr>
        <p:txBody>
          <a:bodyPr wrap="square">
            <a:spAutoFit/>
          </a:bodyPr>
          <a:lstStyle/>
          <a:p>
            <a:r>
              <a:rPr lang="en-US" sz="1200" dirty="0">
                <a:solidFill>
                  <a:schemeClr val="bg1"/>
                </a:solidFill>
                <a:latin typeface="Aktiv Grotesk" panose="020B0504020202020204" pitchFamily="34" charset="0"/>
              </a:rPr>
              <a:t>© Salah Hosny</a:t>
            </a:r>
            <a:endParaRPr lang="en-US" sz="1200" dirty="0">
              <a:solidFill>
                <a:schemeClr val="bg1"/>
              </a:solidFill>
              <a:effectLst/>
              <a:latin typeface="Aktiv Grotesk" panose="020B0504020202020204" pitchFamily="34" charset="0"/>
            </a:endParaRPr>
          </a:p>
        </p:txBody>
      </p:sp>
    </p:spTree>
    <p:extLst>
      <p:ext uri="{BB962C8B-B14F-4D97-AF65-F5344CB8AC3E}">
        <p14:creationId xmlns:p14="http://schemas.microsoft.com/office/powerpoint/2010/main" val="127710308"/>
      </p:ext>
    </p:extLst>
  </p:cSld>
  <p:clrMapOvr>
    <a:masterClrMapping/>
  </p:clrMapOvr>
</p:sld>
</file>

<file path=ppt/theme/theme1.xml><?xml version="1.0" encoding="utf-8"?>
<a:theme xmlns:a="http://schemas.openxmlformats.org/drawingml/2006/main" name="Office Theme">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Ros_SOS Childrens Villages Official Powerpoint Template" id="{E8FDD065-71E5-4D3A-90A5-4C35827E4ED9}" vid="{5DB3DE18-0FEC-46E2-B92B-FC5AEF75F6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03030F62500CA4DB3C564B48E7A742B" ma:contentTypeVersion="18" ma:contentTypeDescription="Opprett et nytt dokument." ma:contentTypeScope="" ma:versionID="8145c628e2a671baf794bf11fda39457">
  <xsd:schema xmlns:xsd="http://www.w3.org/2001/XMLSchema" xmlns:xs="http://www.w3.org/2001/XMLSchema" xmlns:p="http://schemas.microsoft.com/office/2006/metadata/properties" xmlns:ns2="7061d716-6a84-48ca-8729-f5f488bece04" xmlns:ns3="ea98bdc1-5394-4b25-ba6a-5096e2ab8496" targetNamespace="http://schemas.microsoft.com/office/2006/metadata/properties" ma:root="true" ma:fieldsID="c54169fae7ac7405f98704ef7a7ce9c4" ns2:_="" ns3:_="">
    <xsd:import namespace="7061d716-6a84-48ca-8729-f5f488bece04"/>
    <xsd:import namespace="ea98bdc1-5394-4b25-ba6a-5096e2ab84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1d716-6a84-48ca-8729-f5f488bec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85ce104a-1846-43af-8645-456323f212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98bdc1-5394-4b25-ba6a-5096e2ab8496"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da28fcce-4bca-4759-9c61-f444484d1906}" ma:internalName="TaxCatchAll" ma:showField="CatchAllData" ma:web="ea98bdc1-5394-4b25-ba6a-5096e2ab84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61d716-6a84-48ca-8729-f5f488bece04">
      <Terms xmlns="http://schemas.microsoft.com/office/infopath/2007/PartnerControls"/>
    </lcf76f155ced4ddcb4097134ff3c332f>
    <TaxCatchAll xmlns="ea98bdc1-5394-4b25-ba6a-5096e2ab8496" xsi:nil="true"/>
  </documentManagement>
</p:properties>
</file>

<file path=customXml/itemProps1.xml><?xml version="1.0" encoding="utf-8"?>
<ds:datastoreItem xmlns:ds="http://schemas.openxmlformats.org/officeDocument/2006/customXml" ds:itemID="{441F5DCB-4A0D-48FD-8DF6-40E4ADCA8C2E}">
  <ds:schemaRefs>
    <ds:schemaRef ds:uri="http://schemas.microsoft.com/sharepoint/v3/contenttype/forms"/>
  </ds:schemaRefs>
</ds:datastoreItem>
</file>

<file path=customXml/itemProps2.xml><?xml version="1.0" encoding="utf-8"?>
<ds:datastoreItem xmlns:ds="http://schemas.openxmlformats.org/officeDocument/2006/customXml" ds:itemID="{CEAA586C-B651-465E-8F83-EB67F0E86D04}">
  <ds:schemaRefs>
    <ds:schemaRef ds:uri="7061d716-6a84-48ca-8729-f5f488bece04"/>
    <ds:schemaRef ds:uri="ea98bdc1-5394-4b25-ba6a-5096e2ab84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4FF525-88AC-43C2-95FA-478F5E78C63A}">
  <ds:schemaRefs>
    <ds:schemaRef ds:uri="http://purl.org/dc/dcmitype/"/>
    <ds:schemaRef ds:uri="http://schemas.microsoft.com/office/2006/documentManagement/types"/>
    <ds:schemaRef ds:uri="http://purl.org/dc/elements/1.1/"/>
    <ds:schemaRef ds:uri="7061d716-6a84-48ca-8729-f5f488bece04"/>
    <ds:schemaRef ds:uri="http://schemas.microsoft.com/office/infopath/2007/PartnerControls"/>
    <ds:schemaRef ds:uri="http://purl.org/dc/terms/"/>
    <ds:schemaRef ds:uri="http://schemas.microsoft.com/office/2006/metadata/properties"/>
    <ds:schemaRef ds:uri="http://schemas.openxmlformats.org/package/2006/metadata/core-properties"/>
    <ds:schemaRef ds:uri="ea98bdc1-5394-4b25-ba6a-5096e2ab84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Ros_SOS Childrens Villages Official Powerpoint Template</Template>
  <TotalTime>7659</TotalTime>
  <Words>1845</Words>
  <Application>Microsoft Office PowerPoint</Application>
  <PresentationFormat>Widescreen</PresentationFormat>
  <Paragraphs>86</Paragraphs>
  <Slides>12</Slides>
  <Notes>5</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12</vt:i4>
      </vt:variant>
    </vt:vector>
  </HeadingPairs>
  <TitlesOfParts>
    <vt:vector size="23" baseType="lpstr">
      <vt:lpstr>Aktiv Grotesk</vt:lpstr>
      <vt:lpstr>Aktiv Grotesk Medium</vt:lpstr>
      <vt:lpstr>Arial</vt:lpstr>
      <vt:lpstr>Calibri</vt:lpstr>
      <vt:lpstr>ProximaNova-Bold</vt:lpstr>
      <vt:lpstr>ProximaNova-Regular</vt:lpstr>
      <vt:lpstr>Segoe UI</vt:lpstr>
      <vt:lpstr>System Font Regular</vt:lpstr>
      <vt:lpstr>WordVisi_MSFontService</vt:lpstr>
      <vt:lpstr>WordVisiCarriageReturn_MSFontService</vt:lpstr>
      <vt:lpstr>Office Theme</vt:lpstr>
      <vt:lpstr>PowerPoint-presentasjon</vt:lpstr>
      <vt:lpstr>PowerPoint-presentasjon</vt:lpstr>
      <vt:lpstr>PowerPoint-presentasjon</vt:lpstr>
      <vt:lpstr>PowerPoint-presentasjon</vt:lpstr>
      <vt:lpstr>PowerPoint-presentasjon</vt:lpstr>
      <vt:lpstr>PowerPoint-presentasjon</vt:lpstr>
      <vt:lpstr> Dette gjør SOS-barnebyer i Palestina </vt:lpstr>
      <vt:lpstr>PowerPoint-presentasjon</vt:lpstr>
      <vt:lpstr>PowerPoint-presentasjon</vt:lpstr>
      <vt:lpstr>Oppgaver</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Bueno Torres Natalia Maria</dc:creator>
  <cp:lastModifiedBy>Kristin Trandem</cp:lastModifiedBy>
  <cp:revision>4</cp:revision>
  <dcterms:created xsi:type="dcterms:W3CDTF">2022-07-07T21:48:29Z</dcterms:created>
  <dcterms:modified xsi:type="dcterms:W3CDTF">2024-09-10T12:31:02Z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0x010100C03030F62500CA4DB3C564B48E7A742B</vt:lpwstr>
  </property>
  <property fmtid="{D5CDD505-2E9C-101B-9397-08002B2CF9AE}" pid="3" name="MediaServiceImageTags">
    <vt:lpwstr/>
  </property>
</Properties>
</file>